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1" r:id="rId1"/>
    <p:sldMasterId id="2147483672"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type="screen16x9"/>
  <p:notesSz cx="6858000" cy="9144000"/>
  <p:embeddedFontLst>
    <p:embeddedFont>
      <p:font typeface="Avenir" panose="02000503020000020003" pitchFamily="2" charset="0"/>
      <p:regular r:id="rId34"/>
      <p:italic r:id="rId35"/>
    </p:embeddedFont>
    <p:embeddedFont>
      <p:font typeface="Average" pitchFamily="2" charset="77"/>
      <p:regular r:id="rId36"/>
    </p:embeddedFont>
    <p:embeddedFont>
      <p:font typeface="Garamond" panose="02020404030301010803" pitchFamily="18" charset="0"/>
      <p:regular r:id="rId37"/>
      <p:bold r:id="rId38"/>
      <p:italic r:id="rId39"/>
      <p:boldItalic r:id="rId40"/>
    </p:embeddedFont>
    <p:embeddedFont>
      <p:font typeface="Lato" panose="020F0502020204030203" pitchFamily="34" charset="0"/>
      <p:regular r:id="rId41"/>
      <p:bold r:id="rId42"/>
      <p:italic r:id="rId43"/>
      <p:boldItalic r:id="rId44"/>
    </p:embeddedFont>
    <p:embeddedFont>
      <p:font typeface="Quicksand" pitchFamily="2" charset="77"/>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71E53B-3A3A-411F-841F-8090E4E115B3}">
  <a:tblStyle styleId="{4371E53B-3A3A-411F-841F-8090E4E115B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2"/>
  </p:normalViewPr>
  <p:slideViewPr>
    <p:cSldViewPr snapToGrid="0">
      <p:cViewPr varScale="1">
        <p:scale>
          <a:sx n="141" d="100"/>
          <a:sy n="141" d="100"/>
        </p:scale>
        <p:origin x="80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504451f2fc_0_13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8" name="Google Shape;158;g2504451f2fc_0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504451f2fc_0_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504451f2fc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504451f2fc_0_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504451f2fc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504451f2fc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504451f2fc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504451f2fc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504451f2fc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5085d1ed9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5085d1ed9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5085d1ed96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5085d1ed9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504451f2fc_0_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504451f2fc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04451f2fc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504451f2fc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504451f2fc_0_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504451f2fc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5294b8e68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5294b8e68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504451f2fc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504451f2fc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04451f2fc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504451f2fc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5085d1ed96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5085d1ed96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504451f2fc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504451f2fc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504451f2fc_0_7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504451f2fc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504451f2fc_0_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504451f2fc_0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Calculation - Sheet 2 https://docs.google.com/spreadsheets/d/17ScR8bWM8_RIMVxQZFARYj6MemTaoXf0qMCHp_VjnXU/edit#gid=36978439</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504451f2fc_0_4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504451f2fc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54e57b8545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54e57b854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504451f2fc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504451f2fc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504451f2fc_0_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504451f2fc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54e57b8545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54e57b854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504451f2fc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504451f2fc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54e57b8545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54e57b854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4e57b854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4e57b85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54e57b8545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54e57b854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54e57b854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54e57b854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504451f2fc_0_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504451f2fc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504451f2fc_0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504451f2fc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504451f2fc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504451f2fc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61"/>
        <p:cNvGrpSpPr/>
        <p:nvPr/>
      </p:nvGrpSpPr>
      <p:grpSpPr>
        <a:xfrm>
          <a:off x="0" y="0"/>
          <a:ext cx="0" cy="0"/>
          <a:chOff x="0" y="0"/>
          <a:chExt cx="0" cy="0"/>
        </a:xfrm>
      </p:grpSpPr>
      <p:sp>
        <p:nvSpPr>
          <p:cNvPr id="62" name="Google Shape;62;p14"/>
          <p:cNvSpPr/>
          <p:nvPr/>
        </p:nvSpPr>
        <p:spPr>
          <a:xfrm>
            <a:off x="0" y="0"/>
            <a:ext cx="9144000" cy="5143500"/>
          </a:xfrm>
          <a:prstGeom prst="rect">
            <a:avLst/>
          </a:prstGeom>
          <a:solidFill>
            <a:srgbClr val="2A91D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63" name="Google Shape;63;p14"/>
          <p:cNvSpPr/>
          <p:nvPr/>
        </p:nvSpPr>
        <p:spPr>
          <a:xfrm>
            <a:off x="980903" y="950797"/>
            <a:ext cx="7182300" cy="3231000"/>
          </a:xfrm>
          <a:prstGeom prst="rect">
            <a:avLst/>
          </a:prstGeom>
          <a:solidFill>
            <a:schemeClr val="lt1"/>
          </a:solidFill>
          <a:ln>
            <a:noFill/>
          </a:ln>
          <a:effectLst>
            <a:outerShdw blurRad="50800" algn="ctr" rotWithShape="0">
              <a:srgbClr val="000000">
                <a:alpha val="6588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 name="Google Shape;64;p14"/>
          <p:cNvSpPr/>
          <p:nvPr/>
        </p:nvSpPr>
        <p:spPr>
          <a:xfrm>
            <a:off x="1085851" y="1058711"/>
            <a:ext cx="6972300" cy="3026100"/>
          </a:xfrm>
          <a:prstGeom prst="rect">
            <a:avLst/>
          </a:prstGeom>
          <a:noFill/>
          <a:ln w="9525" cap="sq" cmpd="sng">
            <a:solidFill>
              <a:srgbClr val="207CC0"/>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 name="Google Shape;65;p14"/>
          <p:cNvSpPr/>
          <p:nvPr/>
        </p:nvSpPr>
        <p:spPr>
          <a:xfrm>
            <a:off x="3851910" y="950797"/>
            <a:ext cx="1440300" cy="5484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nvGrpSpPr>
          <p:cNvPr id="66" name="Google Shape;66;p14"/>
          <p:cNvGrpSpPr/>
          <p:nvPr/>
        </p:nvGrpSpPr>
        <p:grpSpPr>
          <a:xfrm>
            <a:off x="3937635" y="950797"/>
            <a:ext cx="1268775" cy="461951"/>
            <a:chOff x="5250180" y="1267730"/>
            <a:chExt cx="1691700" cy="615934"/>
          </a:xfrm>
        </p:grpSpPr>
        <p:cxnSp>
          <p:nvCxnSpPr>
            <p:cNvPr id="67" name="Google Shape;67;p14"/>
            <p:cNvCxnSpPr/>
            <p:nvPr/>
          </p:nvCxnSpPr>
          <p:spPr>
            <a:xfrm>
              <a:off x="5250180" y="1267730"/>
              <a:ext cx="0" cy="612600"/>
            </a:xfrm>
            <a:prstGeom prst="straightConnector1">
              <a:avLst/>
            </a:prstGeom>
            <a:solidFill>
              <a:srgbClr val="1B699F"/>
            </a:solidFill>
            <a:ln w="9525" cap="flat" cmpd="sng">
              <a:solidFill>
                <a:srgbClr val="FFFFFF"/>
              </a:solidFill>
              <a:prstDash val="solid"/>
              <a:miter lim="800000"/>
              <a:headEnd type="none" w="sm" len="sm"/>
              <a:tailEnd type="none" w="sm" len="sm"/>
            </a:ln>
          </p:spPr>
        </p:cxnSp>
        <p:cxnSp>
          <p:nvCxnSpPr>
            <p:cNvPr id="68" name="Google Shape;68;p14"/>
            <p:cNvCxnSpPr/>
            <p:nvPr/>
          </p:nvCxnSpPr>
          <p:spPr>
            <a:xfrm>
              <a:off x="6941820" y="1267730"/>
              <a:ext cx="0" cy="612600"/>
            </a:xfrm>
            <a:prstGeom prst="straightConnector1">
              <a:avLst/>
            </a:prstGeom>
            <a:solidFill>
              <a:srgbClr val="1B699F"/>
            </a:solidFill>
            <a:ln w="9525" cap="flat" cmpd="sng">
              <a:solidFill>
                <a:srgbClr val="FFFFFF"/>
              </a:solidFill>
              <a:prstDash val="solid"/>
              <a:miter lim="800000"/>
              <a:headEnd type="none" w="sm" len="sm"/>
              <a:tailEnd type="none" w="sm" len="sm"/>
            </a:ln>
          </p:spPr>
        </p:cxnSp>
        <p:cxnSp>
          <p:nvCxnSpPr>
            <p:cNvPr id="69" name="Google Shape;69;p14"/>
            <p:cNvCxnSpPr/>
            <p:nvPr/>
          </p:nvCxnSpPr>
          <p:spPr>
            <a:xfrm>
              <a:off x="5250180" y="1883664"/>
              <a:ext cx="1691700" cy="0"/>
            </a:xfrm>
            <a:prstGeom prst="straightConnector1">
              <a:avLst/>
            </a:prstGeom>
            <a:solidFill>
              <a:srgbClr val="1B699F"/>
            </a:solidFill>
            <a:ln w="9525" cap="flat" cmpd="sng">
              <a:solidFill>
                <a:srgbClr val="FFFFFF"/>
              </a:solidFill>
              <a:prstDash val="solid"/>
              <a:miter lim="800000"/>
              <a:headEnd type="none" w="sm" len="sm"/>
              <a:tailEnd type="none" w="sm" len="sm"/>
            </a:ln>
          </p:spPr>
        </p:cxnSp>
      </p:grpSp>
      <p:sp>
        <p:nvSpPr>
          <p:cNvPr id="70" name="Google Shape;70;p14"/>
          <p:cNvSpPr txBox="1">
            <a:spLocks noGrp="1"/>
          </p:cNvSpPr>
          <p:nvPr>
            <p:ph type="ctrTitle"/>
          </p:nvPr>
        </p:nvSpPr>
        <p:spPr>
          <a:xfrm>
            <a:off x="1221827" y="1683623"/>
            <a:ext cx="6700200" cy="1827900"/>
          </a:xfrm>
          <a:prstGeom prst="rect">
            <a:avLst/>
          </a:prstGeom>
          <a:noFill/>
          <a:ln>
            <a:noFill/>
          </a:ln>
        </p:spPr>
        <p:txBody>
          <a:bodyPr spcFirstLastPara="1" wrap="square" lIns="68575" tIns="34275" rIns="68575" bIns="34275" anchor="ctr" anchorCtr="0">
            <a:noAutofit/>
          </a:bodyPr>
          <a:lstStyle>
            <a:lvl1pPr lvl="0" algn="ctr" rtl="0">
              <a:lnSpc>
                <a:spcPct val="83000"/>
              </a:lnSpc>
              <a:spcBef>
                <a:spcPts val="0"/>
              </a:spcBef>
              <a:spcAft>
                <a:spcPts val="0"/>
              </a:spcAft>
              <a:buClr>
                <a:srgbClr val="1B699F"/>
              </a:buClr>
              <a:buSzPts val="5100"/>
              <a:buFont typeface="Avenir"/>
              <a:buNone/>
              <a:defRPr sz="5100" b="0" cap="none">
                <a:solidFill>
                  <a:srgbClr val="1B699F"/>
                </a:solidFill>
                <a:latin typeface="Avenir"/>
                <a:ea typeface="Avenir"/>
                <a:cs typeface="Avenir"/>
                <a:sym typeface="Avenir"/>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1" name="Google Shape;71;p14"/>
          <p:cNvSpPr txBox="1">
            <a:spLocks noGrp="1"/>
          </p:cNvSpPr>
          <p:nvPr>
            <p:ph type="subTitle" idx="1"/>
          </p:nvPr>
        </p:nvSpPr>
        <p:spPr>
          <a:xfrm>
            <a:off x="1221826" y="3511547"/>
            <a:ext cx="6702600" cy="342900"/>
          </a:xfrm>
          <a:prstGeom prst="rect">
            <a:avLst/>
          </a:prstGeom>
          <a:noFill/>
          <a:ln>
            <a:noFill/>
          </a:ln>
        </p:spPr>
        <p:txBody>
          <a:bodyPr spcFirstLastPara="1" wrap="square" lIns="68575" tIns="34275" rIns="68575" bIns="34275" anchor="t" anchorCtr="0">
            <a:noAutofit/>
          </a:bodyPr>
          <a:lstStyle>
            <a:lvl1pPr lvl="0" algn="ctr" rtl="0">
              <a:lnSpc>
                <a:spcPct val="110000"/>
              </a:lnSpc>
              <a:spcBef>
                <a:spcPts val="0"/>
              </a:spcBef>
              <a:spcAft>
                <a:spcPts val="0"/>
              </a:spcAft>
              <a:buSzPts val="1400"/>
              <a:buNone/>
              <a:defRPr sz="1400">
                <a:solidFill>
                  <a:srgbClr val="15537E"/>
                </a:solidFill>
              </a:defRPr>
            </a:lvl1pPr>
            <a:lvl2pPr lvl="1" algn="ctr" rtl="0">
              <a:lnSpc>
                <a:spcPct val="100000"/>
              </a:lnSpc>
              <a:spcBef>
                <a:spcPts val="400"/>
              </a:spcBef>
              <a:spcAft>
                <a:spcPts val="0"/>
              </a:spcAft>
              <a:buSzPts val="1200"/>
              <a:buNone/>
              <a:defRPr sz="1200"/>
            </a:lvl2pPr>
            <a:lvl3pPr lvl="2" algn="ctr" rtl="0">
              <a:lnSpc>
                <a:spcPct val="100000"/>
              </a:lnSpc>
              <a:spcBef>
                <a:spcPts val="400"/>
              </a:spcBef>
              <a:spcAft>
                <a:spcPts val="0"/>
              </a:spcAft>
              <a:buSzPts val="1200"/>
              <a:buNone/>
              <a:defRPr sz="1200"/>
            </a:lvl3pPr>
            <a:lvl4pPr lvl="3" algn="ctr" rtl="0">
              <a:lnSpc>
                <a:spcPct val="100000"/>
              </a:lnSpc>
              <a:spcBef>
                <a:spcPts val="400"/>
              </a:spcBef>
              <a:spcAft>
                <a:spcPts val="0"/>
              </a:spcAft>
              <a:buSzPts val="1200"/>
              <a:buNone/>
              <a:defRPr sz="1200"/>
            </a:lvl4pPr>
            <a:lvl5pPr lvl="4" algn="ctr" rtl="0">
              <a:lnSpc>
                <a:spcPct val="100000"/>
              </a:lnSpc>
              <a:spcBef>
                <a:spcPts val="400"/>
              </a:spcBef>
              <a:spcAft>
                <a:spcPts val="0"/>
              </a:spcAft>
              <a:buSzPts val="1200"/>
              <a:buNone/>
              <a:defRPr sz="1200"/>
            </a:lvl5pPr>
            <a:lvl6pPr lvl="5" algn="ctr" rtl="0">
              <a:lnSpc>
                <a:spcPct val="100000"/>
              </a:lnSpc>
              <a:spcBef>
                <a:spcPts val="400"/>
              </a:spcBef>
              <a:spcAft>
                <a:spcPts val="0"/>
              </a:spcAft>
              <a:buSzPts val="1200"/>
              <a:buNone/>
              <a:defRPr sz="1200"/>
            </a:lvl6pPr>
            <a:lvl7pPr lvl="6" algn="ctr" rtl="0">
              <a:lnSpc>
                <a:spcPct val="100000"/>
              </a:lnSpc>
              <a:spcBef>
                <a:spcPts val="400"/>
              </a:spcBef>
              <a:spcAft>
                <a:spcPts val="0"/>
              </a:spcAft>
              <a:buSzPts val="1200"/>
              <a:buNone/>
              <a:defRPr sz="1200"/>
            </a:lvl7pPr>
            <a:lvl8pPr lvl="7" algn="ctr" rtl="0">
              <a:lnSpc>
                <a:spcPct val="100000"/>
              </a:lnSpc>
              <a:spcBef>
                <a:spcPts val="400"/>
              </a:spcBef>
              <a:spcAft>
                <a:spcPts val="0"/>
              </a:spcAft>
              <a:buSzPts val="1200"/>
              <a:buNone/>
              <a:defRPr sz="1200"/>
            </a:lvl8pPr>
            <a:lvl9pPr lvl="8" algn="ctr" rtl="0">
              <a:lnSpc>
                <a:spcPct val="100000"/>
              </a:lnSpc>
              <a:spcBef>
                <a:spcPts val="400"/>
              </a:spcBef>
              <a:spcAft>
                <a:spcPts val="0"/>
              </a:spcAft>
              <a:buSzPts val="1200"/>
              <a:buNone/>
              <a:defRPr sz="1200"/>
            </a:lvl9pPr>
          </a:lstStyle>
          <a:p>
            <a:endParaRPr/>
          </a:p>
        </p:txBody>
      </p:sp>
      <p:sp>
        <p:nvSpPr>
          <p:cNvPr id="72" name="Google Shape;72;p14"/>
          <p:cNvSpPr txBox="1">
            <a:spLocks noGrp="1"/>
          </p:cNvSpPr>
          <p:nvPr>
            <p:ph type="dt" idx="10"/>
          </p:nvPr>
        </p:nvSpPr>
        <p:spPr>
          <a:xfrm>
            <a:off x="3989070" y="1005942"/>
            <a:ext cx="1165800" cy="363900"/>
          </a:xfrm>
          <a:prstGeom prst="rect">
            <a:avLst/>
          </a:prstGeom>
          <a:noFill/>
          <a:ln>
            <a:noFill/>
          </a:ln>
        </p:spPr>
        <p:txBody>
          <a:bodyPr spcFirstLastPara="1" wrap="square" lIns="68575" tIns="34275" rIns="68575" bIns="34275" anchor="b" anchorCtr="0">
            <a:noAutofit/>
          </a:bodyPr>
          <a:lstStyle>
            <a:lvl1pPr lvl="0" algn="ctr" rtl="0">
              <a:spcBef>
                <a:spcPts val="0"/>
              </a:spcBef>
              <a:spcAft>
                <a:spcPts val="0"/>
              </a:spcAft>
              <a:buSzPts val="1100"/>
              <a:buNone/>
              <a:defRPr sz="1000">
                <a:solidFill>
                  <a:srgbClr val="FFFFFF"/>
                </a:solidFill>
                <a:latin typeface="Avenir"/>
                <a:ea typeface="Avenir"/>
                <a:cs typeface="Avenir"/>
                <a:sym typeface="Avenir"/>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4"/>
          <p:cNvSpPr txBox="1">
            <a:spLocks noGrp="1"/>
          </p:cNvSpPr>
          <p:nvPr>
            <p:ph type="ftr" idx="11"/>
          </p:nvPr>
        </p:nvSpPr>
        <p:spPr>
          <a:xfrm>
            <a:off x="1221825" y="3883056"/>
            <a:ext cx="4297800" cy="171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solidFill>
                  <a:srgbClr val="1B699F"/>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4" name="Google Shape;74;p14"/>
          <p:cNvSpPr txBox="1">
            <a:spLocks noGrp="1"/>
          </p:cNvSpPr>
          <p:nvPr>
            <p:ph type="sldNum" idx="12"/>
          </p:nvPr>
        </p:nvSpPr>
        <p:spPr>
          <a:xfrm>
            <a:off x="6455190" y="3883056"/>
            <a:ext cx="1467000" cy="171600"/>
          </a:xfrm>
          <a:prstGeom prst="rect">
            <a:avLst/>
          </a:prstGeom>
          <a:noFill/>
          <a:ln>
            <a:noFill/>
          </a:ln>
        </p:spPr>
        <p:txBody>
          <a:bodyPr spcFirstLastPara="1" wrap="square" lIns="68575" tIns="34275" rIns="68575" bIns="34275" anchor="b" anchorCtr="0">
            <a:noAutofit/>
          </a:bodyPr>
          <a:lstStyle>
            <a:lvl1pPr marL="0" lvl="0" indent="0" algn="r" rtl="0">
              <a:spcBef>
                <a:spcPts val="0"/>
              </a:spcBef>
              <a:buNone/>
              <a:defRPr sz="600" b="0" i="0" u="none" strike="noStrike" cap="none">
                <a:solidFill>
                  <a:srgbClr val="1B699F"/>
                </a:solidFill>
                <a:latin typeface="Avenir"/>
                <a:ea typeface="Avenir"/>
                <a:cs typeface="Avenir"/>
                <a:sym typeface="Avenir"/>
              </a:defRPr>
            </a:lvl1pPr>
            <a:lvl2pPr marL="0" lvl="1" indent="0" algn="r" rtl="0">
              <a:spcBef>
                <a:spcPts val="0"/>
              </a:spcBef>
              <a:buNone/>
              <a:defRPr sz="600" b="0" i="0" u="none" strike="noStrike" cap="none">
                <a:solidFill>
                  <a:srgbClr val="1B699F"/>
                </a:solidFill>
                <a:latin typeface="Avenir"/>
                <a:ea typeface="Avenir"/>
                <a:cs typeface="Avenir"/>
                <a:sym typeface="Avenir"/>
              </a:defRPr>
            </a:lvl2pPr>
            <a:lvl3pPr marL="0" lvl="2" indent="0" algn="r" rtl="0">
              <a:spcBef>
                <a:spcPts val="0"/>
              </a:spcBef>
              <a:buNone/>
              <a:defRPr sz="600" b="0" i="0" u="none" strike="noStrike" cap="none">
                <a:solidFill>
                  <a:srgbClr val="1B699F"/>
                </a:solidFill>
                <a:latin typeface="Avenir"/>
                <a:ea typeface="Avenir"/>
                <a:cs typeface="Avenir"/>
                <a:sym typeface="Avenir"/>
              </a:defRPr>
            </a:lvl3pPr>
            <a:lvl4pPr marL="0" lvl="3" indent="0" algn="r" rtl="0">
              <a:spcBef>
                <a:spcPts val="0"/>
              </a:spcBef>
              <a:buNone/>
              <a:defRPr sz="600" b="0" i="0" u="none" strike="noStrike" cap="none">
                <a:solidFill>
                  <a:srgbClr val="1B699F"/>
                </a:solidFill>
                <a:latin typeface="Avenir"/>
                <a:ea typeface="Avenir"/>
                <a:cs typeface="Avenir"/>
                <a:sym typeface="Avenir"/>
              </a:defRPr>
            </a:lvl4pPr>
            <a:lvl5pPr marL="0" lvl="4" indent="0" algn="r" rtl="0">
              <a:spcBef>
                <a:spcPts val="0"/>
              </a:spcBef>
              <a:buNone/>
              <a:defRPr sz="600" b="0" i="0" u="none" strike="noStrike" cap="none">
                <a:solidFill>
                  <a:srgbClr val="1B699F"/>
                </a:solidFill>
                <a:latin typeface="Avenir"/>
                <a:ea typeface="Avenir"/>
                <a:cs typeface="Avenir"/>
                <a:sym typeface="Avenir"/>
              </a:defRPr>
            </a:lvl5pPr>
            <a:lvl6pPr marL="0" lvl="5" indent="0" algn="r" rtl="0">
              <a:spcBef>
                <a:spcPts val="0"/>
              </a:spcBef>
              <a:buNone/>
              <a:defRPr sz="600" b="0" i="0" u="none" strike="noStrike" cap="none">
                <a:solidFill>
                  <a:srgbClr val="1B699F"/>
                </a:solidFill>
                <a:latin typeface="Avenir"/>
                <a:ea typeface="Avenir"/>
                <a:cs typeface="Avenir"/>
                <a:sym typeface="Avenir"/>
              </a:defRPr>
            </a:lvl6pPr>
            <a:lvl7pPr marL="0" lvl="6" indent="0" algn="r" rtl="0">
              <a:spcBef>
                <a:spcPts val="0"/>
              </a:spcBef>
              <a:buNone/>
              <a:defRPr sz="600" b="0" i="0" u="none" strike="noStrike" cap="none">
                <a:solidFill>
                  <a:srgbClr val="1B699F"/>
                </a:solidFill>
                <a:latin typeface="Avenir"/>
                <a:ea typeface="Avenir"/>
                <a:cs typeface="Avenir"/>
                <a:sym typeface="Avenir"/>
              </a:defRPr>
            </a:lvl7pPr>
            <a:lvl8pPr marL="0" lvl="7" indent="0" algn="r" rtl="0">
              <a:spcBef>
                <a:spcPts val="0"/>
              </a:spcBef>
              <a:buNone/>
              <a:defRPr sz="600" b="0" i="0" u="none" strike="noStrike" cap="none">
                <a:solidFill>
                  <a:srgbClr val="1B699F"/>
                </a:solidFill>
                <a:latin typeface="Avenir"/>
                <a:ea typeface="Avenir"/>
                <a:cs typeface="Avenir"/>
                <a:sym typeface="Avenir"/>
              </a:defRPr>
            </a:lvl8pPr>
            <a:lvl9pPr marL="0" lvl="8" indent="0" algn="r" rtl="0">
              <a:spcBef>
                <a:spcPts val="0"/>
              </a:spcBef>
              <a:buNone/>
              <a:defRPr sz="600" b="0" i="0" u="none" strike="noStrike" cap="none">
                <a:solidFill>
                  <a:srgbClr val="1B699F"/>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800100" y="481945"/>
            <a:ext cx="7543800" cy="10287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1B699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7" name="Google Shape;77;p15"/>
          <p:cNvSpPr txBox="1">
            <a:spLocks noGrp="1"/>
          </p:cNvSpPr>
          <p:nvPr>
            <p:ph type="body" idx="1"/>
          </p:nvPr>
        </p:nvSpPr>
        <p:spPr>
          <a:xfrm>
            <a:off x="723900" y="1577340"/>
            <a:ext cx="7543800" cy="2887200"/>
          </a:xfrm>
          <a:prstGeom prst="rect">
            <a:avLst/>
          </a:prstGeom>
          <a:noFill/>
          <a:ln>
            <a:noFill/>
          </a:ln>
        </p:spPr>
        <p:txBody>
          <a:bodyPr spcFirstLastPara="1" wrap="square" lIns="68575" tIns="34275" rIns="68575" bIns="34275" anchor="t" anchorCtr="0">
            <a:noAutofit/>
          </a:bodyPr>
          <a:lstStyle>
            <a:lvl1pPr marL="457200" lvl="0" indent="-317500" algn="l" rtl="0">
              <a:lnSpc>
                <a:spcPct val="110000"/>
              </a:lnSpc>
              <a:spcBef>
                <a:spcPts val="700"/>
              </a:spcBef>
              <a:spcAft>
                <a:spcPts val="0"/>
              </a:spcAft>
              <a:buSzPts val="1400"/>
              <a:buChar char="◦"/>
              <a:defRPr/>
            </a:lvl1pPr>
            <a:lvl2pPr marL="914400" lvl="1" indent="-317500" algn="l" rtl="0">
              <a:lnSpc>
                <a:spcPct val="100000"/>
              </a:lnSpc>
              <a:spcBef>
                <a:spcPts val="400"/>
              </a:spcBef>
              <a:spcAft>
                <a:spcPts val="0"/>
              </a:spcAft>
              <a:buSzPts val="1400"/>
              <a:buChar char="◦"/>
              <a:defRPr/>
            </a:lvl2pPr>
            <a:lvl3pPr marL="1371600" lvl="2" indent="-317500" algn="l" rtl="0">
              <a:lnSpc>
                <a:spcPct val="100000"/>
              </a:lnSpc>
              <a:spcBef>
                <a:spcPts val="400"/>
              </a:spcBef>
              <a:spcAft>
                <a:spcPts val="0"/>
              </a:spcAft>
              <a:buSzPts val="1400"/>
              <a:buChar char="◦"/>
              <a:defRPr/>
            </a:lvl3pPr>
            <a:lvl4pPr marL="1828800" lvl="3" indent="-317500" algn="l" rtl="0">
              <a:lnSpc>
                <a:spcPct val="100000"/>
              </a:lnSpc>
              <a:spcBef>
                <a:spcPts val="400"/>
              </a:spcBef>
              <a:spcAft>
                <a:spcPts val="0"/>
              </a:spcAft>
              <a:buSzPts val="1400"/>
              <a:buChar char="◦"/>
              <a:defRPr/>
            </a:lvl4pPr>
            <a:lvl5pPr marL="2286000" lvl="4" indent="-317500" algn="l" rtl="0">
              <a:lnSpc>
                <a:spcPct val="100000"/>
              </a:lnSpc>
              <a:spcBef>
                <a:spcPts val="400"/>
              </a:spcBef>
              <a:spcAft>
                <a:spcPts val="0"/>
              </a:spcAft>
              <a:buSzPts val="1400"/>
              <a:buChar char="◦"/>
              <a:defRPr/>
            </a:lvl5pPr>
            <a:lvl6pPr marL="2743200" lvl="5" indent="-317500" algn="l" rtl="0">
              <a:lnSpc>
                <a:spcPct val="100000"/>
              </a:lnSpc>
              <a:spcBef>
                <a:spcPts val="400"/>
              </a:spcBef>
              <a:spcAft>
                <a:spcPts val="0"/>
              </a:spcAft>
              <a:buSzPts val="1400"/>
              <a:buChar char="◦"/>
              <a:defRPr/>
            </a:lvl6pPr>
            <a:lvl7pPr marL="3200400" lvl="6" indent="-317500" algn="l" rtl="0">
              <a:lnSpc>
                <a:spcPct val="100000"/>
              </a:lnSpc>
              <a:spcBef>
                <a:spcPts val="400"/>
              </a:spcBef>
              <a:spcAft>
                <a:spcPts val="0"/>
              </a:spcAft>
              <a:buSzPts val="1400"/>
              <a:buChar char="◦"/>
              <a:defRPr/>
            </a:lvl7pPr>
            <a:lvl8pPr marL="3657600" lvl="7" indent="-317500" algn="l" rtl="0">
              <a:lnSpc>
                <a:spcPct val="100000"/>
              </a:lnSpc>
              <a:spcBef>
                <a:spcPts val="400"/>
              </a:spcBef>
              <a:spcAft>
                <a:spcPts val="0"/>
              </a:spcAft>
              <a:buSzPts val="1400"/>
              <a:buChar char="◦"/>
              <a:defRPr/>
            </a:lvl8pPr>
            <a:lvl9pPr marL="4114800" lvl="8" indent="-317500" algn="l" rtl="0">
              <a:lnSpc>
                <a:spcPct val="100000"/>
              </a:lnSpc>
              <a:spcBef>
                <a:spcPts val="400"/>
              </a:spcBef>
              <a:spcAft>
                <a:spcPts val="0"/>
              </a:spcAft>
              <a:buSzPts val="1400"/>
              <a:buChar char="◦"/>
              <a:defRPr/>
            </a:lvl9pPr>
          </a:lstStyle>
          <a:p>
            <a:endParaRPr/>
          </a:p>
        </p:txBody>
      </p:sp>
      <p:sp>
        <p:nvSpPr>
          <p:cNvPr id="78" name="Google Shape;78;p15"/>
          <p:cNvSpPr txBox="1">
            <a:spLocks noGrp="1"/>
          </p:cNvSpPr>
          <p:nvPr>
            <p:ph type="dt" idx="10"/>
          </p:nvPr>
        </p:nvSpPr>
        <p:spPr>
          <a:xfrm>
            <a:off x="5442595" y="4526280"/>
            <a:ext cx="2169600" cy="274200"/>
          </a:xfrm>
          <a:prstGeom prst="rect">
            <a:avLst/>
          </a:prstGeom>
          <a:noFill/>
          <a:ln>
            <a:noFill/>
          </a:ln>
        </p:spPr>
        <p:txBody>
          <a:bodyPr spcFirstLastPara="1" wrap="square" lIns="68575" tIns="34275" rIns="68575" bIns="34275" anchor="b"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9" name="Google Shape;79;p15"/>
          <p:cNvSpPr txBox="1">
            <a:spLocks noGrp="1"/>
          </p:cNvSpPr>
          <p:nvPr>
            <p:ph type="ftr" idx="11"/>
          </p:nvPr>
        </p:nvSpPr>
        <p:spPr>
          <a:xfrm>
            <a:off x="800100" y="4526280"/>
            <a:ext cx="4362600" cy="2742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0" name="Google Shape;80;p15"/>
          <p:cNvSpPr txBox="1">
            <a:spLocks noGrp="1"/>
          </p:cNvSpPr>
          <p:nvPr>
            <p:ph type="sldNum" idx="12"/>
          </p:nvPr>
        </p:nvSpPr>
        <p:spPr>
          <a:xfrm>
            <a:off x="8267175" y="4657723"/>
            <a:ext cx="816000" cy="406800"/>
          </a:xfrm>
          <a:prstGeom prst="rect">
            <a:avLst/>
          </a:prstGeom>
          <a:noFill/>
          <a:ln>
            <a:noFill/>
          </a:ln>
        </p:spPr>
        <p:txBody>
          <a:bodyPr spcFirstLastPara="1" wrap="square" lIns="68575" tIns="34275" rIns="68575" bIns="34275" anchor="b" anchorCtr="0">
            <a:noAutofit/>
          </a:bodyPr>
          <a:lstStyle>
            <a:lvl1pPr marL="0" lvl="0" indent="0" algn="r" rtl="0">
              <a:spcBef>
                <a:spcPts val="0"/>
              </a:spcBef>
              <a:buNone/>
              <a:defRPr sz="1000">
                <a:solidFill>
                  <a:srgbClr val="1B699F"/>
                </a:solidFill>
              </a:defRPr>
            </a:lvl1pPr>
            <a:lvl2pPr marL="0" lvl="1" indent="0" algn="r" rtl="0">
              <a:spcBef>
                <a:spcPts val="0"/>
              </a:spcBef>
              <a:buNone/>
              <a:defRPr sz="1000">
                <a:solidFill>
                  <a:srgbClr val="1B699F"/>
                </a:solidFill>
              </a:defRPr>
            </a:lvl2pPr>
            <a:lvl3pPr marL="0" lvl="2" indent="0" algn="r" rtl="0">
              <a:spcBef>
                <a:spcPts val="0"/>
              </a:spcBef>
              <a:buNone/>
              <a:defRPr sz="1000">
                <a:solidFill>
                  <a:srgbClr val="1B699F"/>
                </a:solidFill>
              </a:defRPr>
            </a:lvl3pPr>
            <a:lvl4pPr marL="0" lvl="3" indent="0" algn="r" rtl="0">
              <a:spcBef>
                <a:spcPts val="0"/>
              </a:spcBef>
              <a:buNone/>
              <a:defRPr sz="1000">
                <a:solidFill>
                  <a:srgbClr val="1B699F"/>
                </a:solidFill>
              </a:defRPr>
            </a:lvl4pPr>
            <a:lvl5pPr marL="0" lvl="4" indent="0" algn="r" rtl="0">
              <a:spcBef>
                <a:spcPts val="0"/>
              </a:spcBef>
              <a:buNone/>
              <a:defRPr sz="1000">
                <a:solidFill>
                  <a:srgbClr val="1B699F"/>
                </a:solidFill>
              </a:defRPr>
            </a:lvl5pPr>
            <a:lvl6pPr marL="0" lvl="5" indent="0" algn="r" rtl="0">
              <a:spcBef>
                <a:spcPts val="0"/>
              </a:spcBef>
              <a:buNone/>
              <a:defRPr sz="1000">
                <a:solidFill>
                  <a:srgbClr val="1B699F"/>
                </a:solidFill>
              </a:defRPr>
            </a:lvl6pPr>
            <a:lvl7pPr marL="0" lvl="6" indent="0" algn="r" rtl="0">
              <a:spcBef>
                <a:spcPts val="0"/>
              </a:spcBef>
              <a:buNone/>
              <a:defRPr sz="1000">
                <a:solidFill>
                  <a:srgbClr val="1B699F"/>
                </a:solidFill>
              </a:defRPr>
            </a:lvl7pPr>
            <a:lvl8pPr marL="0" lvl="7" indent="0" algn="r" rtl="0">
              <a:spcBef>
                <a:spcPts val="0"/>
              </a:spcBef>
              <a:buNone/>
              <a:defRPr sz="1000">
                <a:solidFill>
                  <a:srgbClr val="1B699F"/>
                </a:solidFill>
              </a:defRPr>
            </a:lvl8pPr>
            <a:lvl9pPr marL="0" lvl="8" indent="0" algn="r" rtl="0">
              <a:spcBef>
                <a:spcPts val="0"/>
              </a:spcBef>
              <a:buNone/>
              <a:defRPr sz="1000">
                <a:solidFill>
                  <a:srgbClr val="1B699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81"/>
        <p:cNvGrpSpPr/>
        <p:nvPr/>
      </p:nvGrpSpPr>
      <p:grpSpPr>
        <a:xfrm>
          <a:off x="0" y="0"/>
          <a:ext cx="0" cy="0"/>
          <a:chOff x="0" y="0"/>
          <a:chExt cx="0" cy="0"/>
        </a:xfrm>
      </p:grpSpPr>
      <p:sp>
        <p:nvSpPr>
          <p:cNvPr id="82" name="Google Shape;82;p16"/>
          <p:cNvSpPr/>
          <p:nvPr/>
        </p:nvSpPr>
        <p:spPr>
          <a:xfrm>
            <a:off x="0" y="0"/>
            <a:ext cx="9144000" cy="5143500"/>
          </a:xfrm>
          <a:prstGeom prst="rect">
            <a:avLst/>
          </a:prstGeom>
          <a:solidFill>
            <a:srgbClr val="2A91D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venir"/>
              <a:ea typeface="Avenir"/>
              <a:cs typeface="Avenir"/>
              <a:sym typeface="Avenir"/>
            </a:endParaRPr>
          </a:p>
        </p:txBody>
      </p:sp>
      <p:sp>
        <p:nvSpPr>
          <p:cNvPr id="83" name="Google Shape;83;p16"/>
          <p:cNvSpPr/>
          <p:nvPr/>
        </p:nvSpPr>
        <p:spPr>
          <a:xfrm>
            <a:off x="980903" y="950797"/>
            <a:ext cx="7182300" cy="3231000"/>
          </a:xfrm>
          <a:prstGeom prst="rect">
            <a:avLst/>
          </a:prstGeom>
          <a:solidFill>
            <a:schemeClr val="lt1"/>
          </a:solidFill>
          <a:ln>
            <a:noFill/>
          </a:ln>
          <a:effectLst>
            <a:outerShdw blurRad="50800" algn="ctr" rotWithShape="0">
              <a:srgbClr val="000000">
                <a:alpha val="6588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4" name="Google Shape;84;p16"/>
          <p:cNvSpPr/>
          <p:nvPr/>
        </p:nvSpPr>
        <p:spPr>
          <a:xfrm>
            <a:off x="1085851" y="1058711"/>
            <a:ext cx="6972300" cy="3026100"/>
          </a:xfrm>
          <a:prstGeom prst="rect">
            <a:avLst/>
          </a:prstGeom>
          <a:noFill/>
          <a:ln w="9525" cap="sq" cmpd="sng">
            <a:solidFill>
              <a:srgbClr val="207CC0"/>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5" name="Google Shape;85;p16"/>
          <p:cNvSpPr/>
          <p:nvPr/>
        </p:nvSpPr>
        <p:spPr>
          <a:xfrm>
            <a:off x="3851910" y="950797"/>
            <a:ext cx="1440300" cy="5484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6" name="Google Shape;86;p16"/>
          <p:cNvSpPr txBox="1">
            <a:spLocks noGrp="1"/>
          </p:cNvSpPr>
          <p:nvPr>
            <p:ph type="title"/>
          </p:nvPr>
        </p:nvSpPr>
        <p:spPr>
          <a:xfrm>
            <a:off x="1221867" y="1706374"/>
            <a:ext cx="6700200" cy="1805100"/>
          </a:xfrm>
          <a:prstGeom prst="rect">
            <a:avLst/>
          </a:prstGeom>
          <a:noFill/>
          <a:ln>
            <a:noFill/>
          </a:ln>
        </p:spPr>
        <p:txBody>
          <a:bodyPr spcFirstLastPara="1" wrap="square" lIns="68575" tIns="34275" rIns="68575" bIns="34275" anchor="ctr" anchorCtr="0">
            <a:noAutofit/>
          </a:bodyPr>
          <a:lstStyle>
            <a:lvl1pPr lvl="0" algn="ctr" rtl="0">
              <a:lnSpc>
                <a:spcPct val="83000"/>
              </a:lnSpc>
              <a:spcBef>
                <a:spcPts val="0"/>
              </a:spcBef>
              <a:spcAft>
                <a:spcPts val="0"/>
              </a:spcAft>
              <a:buClr>
                <a:srgbClr val="1B699F"/>
              </a:buClr>
              <a:buSzPts val="5100"/>
              <a:buFont typeface="Avenir"/>
              <a:buNone/>
              <a:defRPr sz="5100" cap="none">
                <a:solidFill>
                  <a:srgbClr val="1B699F"/>
                </a:solidFill>
                <a:latin typeface="Avenir"/>
                <a:ea typeface="Avenir"/>
                <a:cs typeface="Avenir"/>
                <a:sym typeface="Avenir"/>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87" name="Google Shape;87;p16"/>
          <p:cNvGrpSpPr/>
          <p:nvPr/>
        </p:nvGrpSpPr>
        <p:grpSpPr>
          <a:xfrm>
            <a:off x="3937635" y="950797"/>
            <a:ext cx="1268775" cy="461951"/>
            <a:chOff x="5250180" y="1267730"/>
            <a:chExt cx="1691700" cy="615934"/>
          </a:xfrm>
        </p:grpSpPr>
        <p:cxnSp>
          <p:nvCxnSpPr>
            <p:cNvPr id="88" name="Google Shape;88;p16"/>
            <p:cNvCxnSpPr/>
            <p:nvPr/>
          </p:nvCxnSpPr>
          <p:spPr>
            <a:xfrm>
              <a:off x="5250180" y="1267730"/>
              <a:ext cx="0" cy="612600"/>
            </a:xfrm>
            <a:prstGeom prst="straightConnector1">
              <a:avLst/>
            </a:prstGeom>
            <a:solidFill>
              <a:srgbClr val="1B699F"/>
            </a:solidFill>
            <a:ln w="9525" cap="flat" cmpd="sng">
              <a:solidFill>
                <a:srgbClr val="FFFFFF"/>
              </a:solidFill>
              <a:prstDash val="solid"/>
              <a:miter lim="800000"/>
              <a:headEnd type="none" w="sm" len="sm"/>
              <a:tailEnd type="none" w="sm" len="sm"/>
            </a:ln>
          </p:spPr>
        </p:cxnSp>
        <p:cxnSp>
          <p:nvCxnSpPr>
            <p:cNvPr id="89" name="Google Shape;89;p16"/>
            <p:cNvCxnSpPr/>
            <p:nvPr/>
          </p:nvCxnSpPr>
          <p:spPr>
            <a:xfrm>
              <a:off x="6941820" y="1267730"/>
              <a:ext cx="0" cy="612600"/>
            </a:xfrm>
            <a:prstGeom prst="straightConnector1">
              <a:avLst/>
            </a:prstGeom>
            <a:solidFill>
              <a:srgbClr val="1B699F"/>
            </a:solidFill>
            <a:ln w="9525" cap="flat" cmpd="sng">
              <a:solidFill>
                <a:srgbClr val="FFFFFF"/>
              </a:solidFill>
              <a:prstDash val="solid"/>
              <a:miter lim="800000"/>
              <a:headEnd type="none" w="sm" len="sm"/>
              <a:tailEnd type="none" w="sm" len="sm"/>
            </a:ln>
          </p:spPr>
        </p:cxnSp>
        <p:cxnSp>
          <p:nvCxnSpPr>
            <p:cNvPr id="90" name="Google Shape;90;p16"/>
            <p:cNvCxnSpPr/>
            <p:nvPr/>
          </p:nvCxnSpPr>
          <p:spPr>
            <a:xfrm>
              <a:off x="5250180" y="1883664"/>
              <a:ext cx="1691700" cy="0"/>
            </a:xfrm>
            <a:prstGeom prst="straightConnector1">
              <a:avLst/>
            </a:prstGeom>
            <a:solidFill>
              <a:srgbClr val="1B699F"/>
            </a:solidFill>
            <a:ln w="9525" cap="flat" cmpd="sng">
              <a:solidFill>
                <a:srgbClr val="FFFFFF"/>
              </a:solidFill>
              <a:prstDash val="solid"/>
              <a:miter lim="800000"/>
              <a:headEnd type="none" w="sm" len="sm"/>
              <a:tailEnd type="none" w="sm" len="sm"/>
            </a:ln>
          </p:spPr>
        </p:cxnSp>
      </p:grpSp>
      <p:sp>
        <p:nvSpPr>
          <p:cNvPr id="91" name="Google Shape;91;p16"/>
          <p:cNvSpPr txBox="1">
            <a:spLocks noGrp="1"/>
          </p:cNvSpPr>
          <p:nvPr>
            <p:ph type="body" idx="1"/>
          </p:nvPr>
        </p:nvSpPr>
        <p:spPr>
          <a:xfrm>
            <a:off x="1221867" y="3511547"/>
            <a:ext cx="6704700" cy="342900"/>
          </a:xfrm>
          <a:prstGeom prst="rect">
            <a:avLst/>
          </a:prstGeom>
          <a:noFill/>
          <a:ln>
            <a:noFill/>
          </a:ln>
        </p:spPr>
        <p:txBody>
          <a:bodyPr spcFirstLastPara="1" wrap="square" lIns="68575" tIns="34275" rIns="68575" bIns="34275" anchor="t" anchorCtr="0">
            <a:noAutofit/>
          </a:bodyPr>
          <a:lstStyle>
            <a:lvl1pPr marL="457200" lvl="0" indent="-228600" algn="ctr" rtl="0">
              <a:lnSpc>
                <a:spcPct val="110000"/>
              </a:lnSpc>
              <a:spcBef>
                <a:spcPts val="700"/>
              </a:spcBef>
              <a:spcAft>
                <a:spcPts val="0"/>
              </a:spcAft>
              <a:buSzPts val="1400"/>
              <a:buNone/>
              <a:defRPr sz="1400">
                <a:solidFill>
                  <a:srgbClr val="15537E"/>
                </a:solidFill>
              </a:defRPr>
            </a:lvl1pPr>
            <a:lvl2pPr marL="914400" lvl="1" indent="-228600" algn="l" rtl="0">
              <a:lnSpc>
                <a:spcPct val="100000"/>
              </a:lnSpc>
              <a:spcBef>
                <a:spcPts val="400"/>
              </a:spcBef>
              <a:spcAft>
                <a:spcPts val="0"/>
              </a:spcAft>
              <a:buSzPts val="1200"/>
              <a:buNone/>
              <a:defRPr sz="1200">
                <a:solidFill>
                  <a:srgbClr val="8893A2"/>
                </a:solidFill>
              </a:defRPr>
            </a:lvl2pPr>
            <a:lvl3pPr marL="1371600" lvl="2" indent="-228600" algn="l" rtl="0">
              <a:lnSpc>
                <a:spcPct val="100000"/>
              </a:lnSpc>
              <a:spcBef>
                <a:spcPts val="400"/>
              </a:spcBef>
              <a:spcAft>
                <a:spcPts val="0"/>
              </a:spcAft>
              <a:buSzPts val="1200"/>
              <a:buNone/>
              <a:defRPr sz="1200">
                <a:solidFill>
                  <a:srgbClr val="8893A2"/>
                </a:solidFill>
              </a:defRPr>
            </a:lvl3pPr>
            <a:lvl4pPr marL="1828800" lvl="3" indent="-228600" algn="l" rtl="0">
              <a:lnSpc>
                <a:spcPct val="100000"/>
              </a:lnSpc>
              <a:spcBef>
                <a:spcPts val="400"/>
              </a:spcBef>
              <a:spcAft>
                <a:spcPts val="0"/>
              </a:spcAft>
              <a:buSzPts val="1100"/>
              <a:buNone/>
              <a:defRPr sz="1100">
                <a:solidFill>
                  <a:srgbClr val="8893A2"/>
                </a:solidFill>
              </a:defRPr>
            </a:lvl4pPr>
            <a:lvl5pPr marL="2286000" lvl="4" indent="-228600" algn="l" rtl="0">
              <a:lnSpc>
                <a:spcPct val="100000"/>
              </a:lnSpc>
              <a:spcBef>
                <a:spcPts val="400"/>
              </a:spcBef>
              <a:spcAft>
                <a:spcPts val="0"/>
              </a:spcAft>
              <a:buSzPts val="1100"/>
              <a:buNone/>
              <a:defRPr sz="1100">
                <a:solidFill>
                  <a:srgbClr val="8893A2"/>
                </a:solidFill>
              </a:defRPr>
            </a:lvl5pPr>
            <a:lvl6pPr marL="2743200" lvl="5" indent="-228600" algn="l" rtl="0">
              <a:lnSpc>
                <a:spcPct val="100000"/>
              </a:lnSpc>
              <a:spcBef>
                <a:spcPts val="400"/>
              </a:spcBef>
              <a:spcAft>
                <a:spcPts val="0"/>
              </a:spcAft>
              <a:buSzPts val="1100"/>
              <a:buNone/>
              <a:defRPr sz="1100">
                <a:solidFill>
                  <a:srgbClr val="8893A2"/>
                </a:solidFill>
              </a:defRPr>
            </a:lvl6pPr>
            <a:lvl7pPr marL="3200400" lvl="6" indent="-228600" algn="l" rtl="0">
              <a:lnSpc>
                <a:spcPct val="100000"/>
              </a:lnSpc>
              <a:spcBef>
                <a:spcPts val="400"/>
              </a:spcBef>
              <a:spcAft>
                <a:spcPts val="0"/>
              </a:spcAft>
              <a:buSzPts val="1100"/>
              <a:buNone/>
              <a:defRPr sz="1100">
                <a:solidFill>
                  <a:srgbClr val="8893A2"/>
                </a:solidFill>
              </a:defRPr>
            </a:lvl7pPr>
            <a:lvl8pPr marL="3657600" lvl="7" indent="-228600" algn="l" rtl="0">
              <a:lnSpc>
                <a:spcPct val="100000"/>
              </a:lnSpc>
              <a:spcBef>
                <a:spcPts val="400"/>
              </a:spcBef>
              <a:spcAft>
                <a:spcPts val="0"/>
              </a:spcAft>
              <a:buSzPts val="1100"/>
              <a:buNone/>
              <a:defRPr sz="1100">
                <a:solidFill>
                  <a:srgbClr val="8893A2"/>
                </a:solidFill>
              </a:defRPr>
            </a:lvl8pPr>
            <a:lvl9pPr marL="4114800" lvl="8" indent="-228600" algn="l" rtl="0">
              <a:lnSpc>
                <a:spcPct val="100000"/>
              </a:lnSpc>
              <a:spcBef>
                <a:spcPts val="400"/>
              </a:spcBef>
              <a:spcAft>
                <a:spcPts val="0"/>
              </a:spcAft>
              <a:buSzPts val="1100"/>
              <a:buNone/>
              <a:defRPr sz="1100">
                <a:solidFill>
                  <a:srgbClr val="8893A2"/>
                </a:solidFill>
              </a:defRPr>
            </a:lvl9pPr>
          </a:lstStyle>
          <a:p>
            <a:endParaRPr/>
          </a:p>
        </p:txBody>
      </p:sp>
      <p:sp>
        <p:nvSpPr>
          <p:cNvPr id="92" name="Google Shape;92;p16"/>
          <p:cNvSpPr txBox="1">
            <a:spLocks noGrp="1"/>
          </p:cNvSpPr>
          <p:nvPr>
            <p:ph type="dt" idx="10"/>
          </p:nvPr>
        </p:nvSpPr>
        <p:spPr>
          <a:xfrm>
            <a:off x="3989070" y="1008376"/>
            <a:ext cx="1165800" cy="374100"/>
          </a:xfrm>
          <a:prstGeom prst="rect">
            <a:avLst/>
          </a:prstGeom>
          <a:noFill/>
          <a:ln>
            <a:noFill/>
          </a:ln>
        </p:spPr>
        <p:txBody>
          <a:bodyPr spcFirstLastPara="1" wrap="square" lIns="68575" tIns="34275" rIns="68575" bIns="34275" anchor="b" anchorCtr="0">
            <a:noAutofit/>
          </a:bodyPr>
          <a:lstStyle>
            <a:lvl1pPr lvl="0" algn="ctr" rtl="0">
              <a:spcBef>
                <a:spcPts val="0"/>
              </a:spcBef>
              <a:spcAft>
                <a:spcPts val="0"/>
              </a:spcAft>
              <a:buSzPts val="1100"/>
              <a:buNone/>
              <a:defRPr sz="1000">
                <a:solidFill>
                  <a:srgbClr val="FFFFFF"/>
                </a:solidFill>
                <a:latin typeface="Avenir"/>
                <a:ea typeface="Avenir"/>
                <a:cs typeface="Avenir"/>
                <a:sym typeface="Avenir"/>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3" name="Google Shape;93;p16"/>
          <p:cNvSpPr txBox="1">
            <a:spLocks noGrp="1"/>
          </p:cNvSpPr>
          <p:nvPr>
            <p:ph type="ftr" idx="11"/>
          </p:nvPr>
        </p:nvSpPr>
        <p:spPr>
          <a:xfrm>
            <a:off x="1221868" y="3883056"/>
            <a:ext cx="4245000" cy="171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solidFill>
                  <a:srgbClr val="1B699F"/>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4" name="Google Shape;94;p16"/>
          <p:cNvSpPr txBox="1">
            <a:spLocks noGrp="1"/>
          </p:cNvSpPr>
          <p:nvPr>
            <p:ph type="sldNum" idx="12"/>
          </p:nvPr>
        </p:nvSpPr>
        <p:spPr>
          <a:xfrm>
            <a:off x="6453378" y="3883056"/>
            <a:ext cx="1468800" cy="171600"/>
          </a:xfrm>
          <a:prstGeom prst="rect">
            <a:avLst/>
          </a:prstGeom>
          <a:noFill/>
          <a:ln>
            <a:noFill/>
          </a:ln>
        </p:spPr>
        <p:txBody>
          <a:bodyPr spcFirstLastPara="1" wrap="square" lIns="68575" tIns="34275" rIns="68575" bIns="34275" anchor="b" anchorCtr="0">
            <a:noAutofit/>
          </a:bodyPr>
          <a:lstStyle>
            <a:lvl1pPr marL="0" lvl="0" indent="0" algn="r" rtl="0">
              <a:spcBef>
                <a:spcPts val="0"/>
              </a:spcBef>
              <a:buNone/>
              <a:defRPr sz="600">
                <a:solidFill>
                  <a:srgbClr val="1B699F"/>
                </a:solidFill>
                <a:latin typeface="Avenir"/>
                <a:ea typeface="Avenir"/>
                <a:cs typeface="Avenir"/>
                <a:sym typeface="Avenir"/>
              </a:defRPr>
            </a:lvl1pPr>
            <a:lvl2pPr marL="0" lvl="1" indent="0" algn="r" rtl="0">
              <a:spcBef>
                <a:spcPts val="0"/>
              </a:spcBef>
              <a:buNone/>
              <a:defRPr sz="600">
                <a:solidFill>
                  <a:srgbClr val="1B699F"/>
                </a:solidFill>
                <a:latin typeface="Avenir"/>
                <a:ea typeface="Avenir"/>
                <a:cs typeface="Avenir"/>
                <a:sym typeface="Avenir"/>
              </a:defRPr>
            </a:lvl2pPr>
            <a:lvl3pPr marL="0" lvl="2" indent="0" algn="r" rtl="0">
              <a:spcBef>
                <a:spcPts val="0"/>
              </a:spcBef>
              <a:buNone/>
              <a:defRPr sz="600">
                <a:solidFill>
                  <a:srgbClr val="1B699F"/>
                </a:solidFill>
                <a:latin typeface="Avenir"/>
                <a:ea typeface="Avenir"/>
                <a:cs typeface="Avenir"/>
                <a:sym typeface="Avenir"/>
              </a:defRPr>
            </a:lvl3pPr>
            <a:lvl4pPr marL="0" lvl="3" indent="0" algn="r" rtl="0">
              <a:spcBef>
                <a:spcPts val="0"/>
              </a:spcBef>
              <a:buNone/>
              <a:defRPr sz="600">
                <a:solidFill>
                  <a:srgbClr val="1B699F"/>
                </a:solidFill>
                <a:latin typeface="Avenir"/>
                <a:ea typeface="Avenir"/>
                <a:cs typeface="Avenir"/>
                <a:sym typeface="Avenir"/>
              </a:defRPr>
            </a:lvl4pPr>
            <a:lvl5pPr marL="0" lvl="4" indent="0" algn="r" rtl="0">
              <a:spcBef>
                <a:spcPts val="0"/>
              </a:spcBef>
              <a:buNone/>
              <a:defRPr sz="600">
                <a:solidFill>
                  <a:srgbClr val="1B699F"/>
                </a:solidFill>
                <a:latin typeface="Avenir"/>
                <a:ea typeface="Avenir"/>
                <a:cs typeface="Avenir"/>
                <a:sym typeface="Avenir"/>
              </a:defRPr>
            </a:lvl5pPr>
            <a:lvl6pPr marL="0" lvl="5" indent="0" algn="r" rtl="0">
              <a:spcBef>
                <a:spcPts val="0"/>
              </a:spcBef>
              <a:buNone/>
              <a:defRPr sz="600">
                <a:solidFill>
                  <a:srgbClr val="1B699F"/>
                </a:solidFill>
                <a:latin typeface="Avenir"/>
                <a:ea typeface="Avenir"/>
                <a:cs typeface="Avenir"/>
                <a:sym typeface="Avenir"/>
              </a:defRPr>
            </a:lvl6pPr>
            <a:lvl7pPr marL="0" lvl="6" indent="0" algn="r" rtl="0">
              <a:spcBef>
                <a:spcPts val="0"/>
              </a:spcBef>
              <a:buNone/>
              <a:defRPr sz="600">
                <a:solidFill>
                  <a:srgbClr val="1B699F"/>
                </a:solidFill>
                <a:latin typeface="Avenir"/>
                <a:ea typeface="Avenir"/>
                <a:cs typeface="Avenir"/>
                <a:sym typeface="Avenir"/>
              </a:defRPr>
            </a:lvl7pPr>
            <a:lvl8pPr marL="0" lvl="7" indent="0" algn="r" rtl="0">
              <a:spcBef>
                <a:spcPts val="0"/>
              </a:spcBef>
              <a:buNone/>
              <a:defRPr sz="600">
                <a:solidFill>
                  <a:srgbClr val="1B699F"/>
                </a:solidFill>
                <a:latin typeface="Avenir"/>
                <a:ea typeface="Avenir"/>
                <a:cs typeface="Avenir"/>
                <a:sym typeface="Avenir"/>
              </a:defRPr>
            </a:lvl8pPr>
            <a:lvl9pPr marL="0" lvl="8" indent="0" algn="r" rtl="0">
              <a:spcBef>
                <a:spcPts val="0"/>
              </a:spcBef>
              <a:buNone/>
              <a:defRPr sz="600">
                <a:solidFill>
                  <a:srgbClr val="1B699F"/>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800100" y="481945"/>
            <a:ext cx="7543800" cy="10287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1B699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7" name="Google Shape;97;p17"/>
          <p:cNvSpPr txBox="1">
            <a:spLocks noGrp="1"/>
          </p:cNvSpPr>
          <p:nvPr>
            <p:ph type="body" idx="1"/>
          </p:nvPr>
        </p:nvSpPr>
        <p:spPr>
          <a:xfrm>
            <a:off x="800100" y="1577340"/>
            <a:ext cx="3497700" cy="2811900"/>
          </a:xfrm>
          <a:prstGeom prst="rect">
            <a:avLst/>
          </a:prstGeom>
          <a:noFill/>
          <a:ln>
            <a:noFill/>
          </a:ln>
        </p:spPr>
        <p:txBody>
          <a:bodyPr spcFirstLastPara="1" wrap="square" lIns="68575" tIns="34275" rIns="68575" bIns="34275" anchor="t" anchorCtr="0">
            <a:noAutofit/>
          </a:bodyPr>
          <a:lstStyle>
            <a:lvl1pPr marL="457200" lvl="0" indent="-317500" algn="l" rtl="0">
              <a:lnSpc>
                <a:spcPct val="110000"/>
              </a:lnSpc>
              <a:spcBef>
                <a:spcPts val="700"/>
              </a:spcBef>
              <a:spcAft>
                <a:spcPts val="0"/>
              </a:spcAft>
              <a:buSzPts val="1400"/>
              <a:buChar char="◦"/>
              <a:defRPr sz="1400"/>
            </a:lvl1pPr>
            <a:lvl2pPr marL="914400" lvl="1" indent="-304800" algn="l" rtl="0">
              <a:lnSpc>
                <a:spcPct val="100000"/>
              </a:lnSpc>
              <a:spcBef>
                <a:spcPts val="400"/>
              </a:spcBef>
              <a:spcAft>
                <a:spcPts val="0"/>
              </a:spcAft>
              <a:buSzPts val="1200"/>
              <a:buChar char="◦"/>
              <a:defRPr sz="1200"/>
            </a:lvl2pPr>
            <a:lvl3pPr marL="1371600" lvl="2" indent="-298450" algn="l" rtl="0">
              <a:lnSpc>
                <a:spcPct val="100000"/>
              </a:lnSpc>
              <a:spcBef>
                <a:spcPts val="400"/>
              </a:spcBef>
              <a:spcAft>
                <a:spcPts val="0"/>
              </a:spcAft>
              <a:buSzPts val="1100"/>
              <a:buChar char="◦"/>
              <a:defRPr sz="1100"/>
            </a:lvl3pPr>
            <a:lvl4pPr marL="1828800" lvl="3" indent="-298450" algn="l" rtl="0">
              <a:lnSpc>
                <a:spcPct val="100000"/>
              </a:lnSpc>
              <a:spcBef>
                <a:spcPts val="400"/>
              </a:spcBef>
              <a:spcAft>
                <a:spcPts val="0"/>
              </a:spcAft>
              <a:buSzPts val="1100"/>
              <a:buChar char="◦"/>
              <a:defRPr sz="1100"/>
            </a:lvl4pPr>
            <a:lvl5pPr marL="2286000" lvl="4" indent="-298450" algn="l" rtl="0">
              <a:lnSpc>
                <a:spcPct val="100000"/>
              </a:lnSpc>
              <a:spcBef>
                <a:spcPts val="400"/>
              </a:spcBef>
              <a:spcAft>
                <a:spcPts val="0"/>
              </a:spcAft>
              <a:buSzPts val="1100"/>
              <a:buChar char="◦"/>
              <a:defRPr sz="1100"/>
            </a:lvl5pPr>
            <a:lvl6pPr marL="2743200" lvl="5" indent="-298450" algn="l" rtl="0">
              <a:lnSpc>
                <a:spcPct val="100000"/>
              </a:lnSpc>
              <a:spcBef>
                <a:spcPts val="400"/>
              </a:spcBef>
              <a:spcAft>
                <a:spcPts val="0"/>
              </a:spcAft>
              <a:buSzPts val="1100"/>
              <a:buChar char="◦"/>
              <a:defRPr sz="1100"/>
            </a:lvl6pPr>
            <a:lvl7pPr marL="3200400" lvl="6" indent="-298450" algn="l" rtl="0">
              <a:lnSpc>
                <a:spcPct val="100000"/>
              </a:lnSpc>
              <a:spcBef>
                <a:spcPts val="400"/>
              </a:spcBef>
              <a:spcAft>
                <a:spcPts val="0"/>
              </a:spcAft>
              <a:buSzPts val="1100"/>
              <a:buChar char="◦"/>
              <a:defRPr sz="1100"/>
            </a:lvl7pPr>
            <a:lvl8pPr marL="3657600" lvl="7" indent="-298450" algn="l" rtl="0">
              <a:lnSpc>
                <a:spcPct val="100000"/>
              </a:lnSpc>
              <a:spcBef>
                <a:spcPts val="400"/>
              </a:spcBef>
              <a:spcAft>
                <a:spcPts val="0"/>
              </a:spcAft>
              <a:buSzPts val="1100"/>
              <a:buChar char="◦"/>
              <a:defRPr sz="1100"/>
            </a:lvl8pPr>
            <a:lvl9pPr marL="4114800" lvl="8" indent="-298450" algn="l" rtl="0">
              <a:lnSpc>
                <a:spcPct val="100000"/>
              </a:lnSpc>
              <a:spcBef>
                <a:spcPts val="400"/>
              </a:spcBef>
              <a:spcAft>
                <a:spcPts val="0"/>
              </a:spcAft>
              <a:buSzPts val="1100"/>
              <a:buChar char="◦"/>
              <a:defRPr sz="1100"/>
            </a:lvl9pPr>
          </a:lstStyle>
          <a:p>
            <a:endParaRPr/>
          </a:p>
        </p:txBody>
      </p:sp>
      <p:sp>
        <p:nvSpPr>
          <p:cNvPr id="98" name="Google Shape;98;p17"/>
          <p:cNvSpPr txBox="1">
            <a:spLocks noGrp="1"/>
          </p:cNvSpPr>
          <p:nvPr>
            <p:ph type="body" idx="2"/>
          </p:nvPr>
        </p:nvSpPr>
        <p:spPr>
          <a:xfrm>
            <a:off x="4846320" y="1577340"/>
            <a:ext cx="3497700" cy="2811900"/>
          </a:xfrm>
          <a:prstGeom prst="rect">
            <a:avLst/>
          </a:prstGeom>
          <a:noFill/>
          <a:ln>
            <a:noFill/>
          </a:ln>
        </p:spPr>
        <p:txBody>
          <a:bodyPr spcFirstLastPara="1" wrap="square" lIns="68575" tIns="34275" rIns="68575" bIns="34275" anchor="t" anchorCtr="0">
            <a:noAutofit/>
          </a:bodyPr>
          <a:lstStyle>
            <a:lvl1pPr marL="457200" lvl="0" indent="-317500" algn="l" rtl="0">
              <a:lnSpc>
                <a:spcPct val="110000"/>
              </a:lnSpc>
              <a:spcBef>
                <a:spcPts val="700"/>
              </a:spcBef>
              <a:spcAft>
                <a:spcPts val="0"/>
              </a:spcAft>
              <a:buSzPts val="1400"/>
              <a:buChar char="◦"/>
              <a:defRPr sz="1400"/>
            </a:lvl1pPr>
            <a:lvl2pPr marL="914400" lvl="1" indent="-304800" algn="l" rtl="0">
              <a:lnSpc>
                <a:spcPct val="100000"/>
              </a:lnSpc>
              <a:spcBef>
                <a:spcPts val="400"/>
              </a:spcBef>
              <a:spcAft>
                <a:spcPts val="0"/>
              </a:spcAft>
              <a:buSzPts val="1200"/>
              <a:buChar char="◦"/>
              <a:defRPr sz="1200"/>
            </a:lvl2pPr>
            <a:lvl3pPr marL="1371600" lvl="2" indent="-298450" algn="l" rtl="0">
              <a:lnSpc>
                <a:spcPct val="100000"/>
              </a:lnSpc>
              <a:spcBef>
                <a:spcPts val="400"/>
              </a:spcBef>
              <a:spcAft>
                <a:spcPts val="0"/>
              </a:spcAft>
              <a:buSzPts val="1100"/>
              <a:buChar char="◦"/>
              <a:defRPr sz="1100"/>
            </a:lvl3pPr>
            <a:lvl4pPr marL="1828800" lvl="3" indent="-298450" algn="l" rtl="0">
              <a:lnSpc>
                <a:spcPct val="100000"/>
              </a:lnSpc>
              <a:spcBef>
                <a:spcPts val="400"/>
              </a:spcBef>
              <a:spcAft>
                <a:spcPts val="0"/>
              </a:spcAft>
              <a:buSzPts val="1100"/>
              <a:buChar char="◦"/>
              <a:defRPr sz="1100"/>
            </a:lvl4pPr>
            <a:lvl5pPr marL="2286000" lvl="4" indent="-298450" algn="l" rtl="0">
              <a:lnSpc>
                <a:spcPct val="100000"/>
              </a:lnSpc>
              <a:spcBef>
                <a:spcPts val="400"/>
              </a:spcBef>
              <a:spcAft>
                <a:spcPts val="0"/>
              </a:spcAft>
              <a:buSzPts val="1100"/>
              <a:buChar char="◦"/>
              <a:defRPr sz="1100"/>
            </a:lvl5pPr>
            <a:lvl6pPr marL="2743200" lvl="5" indent="-298450" algn="l" rtl="0">
              <a:lnSpc>
                <a:spcPct val="100000"/>
              </a:lnSpc>
              <a:spcBef>
                <a:spcPts val="400"/>
              </a:spcBef>
              <a:spcAft>
                <a:spcPts val="0"/>
              </a:spcAft>
              <a:buSzPts val="1100"/>
              <a:buChar char="◦"/>
              <a:defRPr sz="1100"/>
            </a:lvl6pPr>
            <a:lvl7pPr marL="3200400" lvl="6" indent="-298450" algn="l" rtl="0">
              <a:lnSpc>
                <a:spcPct val="100000"/>
              </a:lnSpc>
              <a:spcBef>
                <a:spcPts val="400"/>
              </a:spcBef>
              <a:spcAft>
                <a:spcPts val="0"/>
              </a:spcAft>
              <a:buSzPts val="1100"/>
              <a:buChar char="◦"/>
              <a:defRPr sz="1100"/>
            </a:lvl7pPr>
            <a:lvl8pPr marL="3657600" lvl="7" indent="-298450" algn="l" rtl="0">
              <a:lnSpc>
                <a:spcPct val="100000"/>
              </a:lnSpc>
              <a:spcBef>
                <a:spcPts val="400"/>
              </a:spcBef>
              <a:spcAft>
                <a:spcPts val="0"/>
              </a:spcAft>
              <a:buSzPts val="1100"/>
              <a:buChar char="◦"/>
              <a:defRPr sz="1100"/>
            </a:lvl8pPr>
            <a:lvl9pPr marL="4114800" lvl="8" indent="-298450" algn="l" rtl="0">
              <a:lnSpc>
                <a:spcPct val="100000"/>
              </a:lnSpc>
              <a:spcBef>
                <a:spcPts val="400"/>
              </a:spcBef>
              <a:spcAft>
                <a:spcPts val="0"/>
              </a:spcAft>
              <a:buSzPts val="1100"/>
              <a:buChar char="◦"/>
              <a:defRPr sz="1100"/>
            </a:lvl9pPr>
          </a:lstStyle>
          <a:p>
            <a:endParaRPr/>
          </a:p>
        </p:txBody>
      </p:sp>
      <p:sp>
        <p:nvSpPr>
          <p:cNvPr id="99" name="Google Shape;99;p17"/>
          <p:cNvSpPr txBox="1">
            <a:spLocks noGrp="1"/>
          </p:cNvSpPr>
          <p:nvPr>
            <p:ph type="dt" idx="10"/>
          </p:nvPr>
        </p:nvSpPr>
        <p:spPr>
          <a:xfrm>
            <a:off x="5442595" y="4526280"/>
            <a:ext cx="2169600" cy="274200"/>
          </a:xfrm>
          <a:prstGeom prst="rect">
            <a:avLst/>
          </a:prstGeom>
          <a:noFill/>
          <a:ln>
            <a:noFill/>
          </a:ln>
        </p:spPr>
        <p:txBody>
          <a:bodyPr spcFirstLastPara="1" wrap="square" lIns="68575" tIns="34275" rIns="68575" bIns="34275" anchor="b"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0" name="Google Shape;100;p17"/>
          <p:cNvSpPr txBox="1">
            <a:spLocks noGrp="1"/>
          </p:cNvSpPr>
          <p:nvPr>
            <p:ph type="ftr" idx="11"/>
          </p:nvPr>
        </p:nvSpPr>
        <p:spPr>
          <a:xfrm>
            <a:off x="800100" y="4526280"/>
            <a:ext cx="4362600" cy="2742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1" name="Google Shape;101;p17"/>
          <p:cNvSpPr txBox="1">
            <a:spLocks noGrp="1"/>
          </p:cNvSpPr>
          <p:nvPr>
            <p:ph type="sldNum" idx="12"/>
          </p:nvPr>
        </p:nvSpPr>
        <p:spPr>
          <a:xfrm>
            <a:off x="8267175" y="4657723"/>
            <a:ext cx="816000" cy="406800"/>
          </a:xfrm>
          <a:prstGeom prst="rect">
            <a:avLst/>
          </a:prstGeom>
          <a:noFill/>
          <a:ln>
            <a:noFill/>
          </a:ln>
        </p:spPr>
        <p:txBody>
          <a:bodyPr spcFirstLastPara="1" wrap="square" lIns="68575" tIns="34275" rIns="68575" bIns="34275" anchor="b" anchorCtr="0">
            <a:noAutofit/>
          </a:bodyPr>
          <a:lstStyle>
            <a:lvl1pPr marL="0" lvl="0" indent="0" algn="r" rtl="0">
              <a:spcBef>
                <a:spcPts val="0"/>
              </a:spcBef>
              <a:buNone/>
              <a:defRPr sz="1000"/>
            </a:lvl1pPr>
            <a:lvl2pPr marL="0" lvl="1" indent="0" algn="r" rtl="0">
              <a:spcBef>
                <a:spcPts val="0"/>
              </a:spcBef>
              <a:buNone/>
              <a:defRPr sz="1000"/>
            </a:lvl2pPr>
            <a:lvl3pPr marL="0" lvl="2" indent="0" algn="r" rtl="0">
              <a:spcBef>
                <a:spcPts val="0"/>
              </a:spcBef>
              <a:buNone/>
              <a:defRPr sz="1000"/>
            </a:lvl3pPr>
            <a:lvl4pPr marL="0" lvl="3" indent="0" algn="r" rtl="0">
              <a:spcBef>
                <a:spcPts val="0"/>
              </a:spcBef>
              <a:buNone/>
              <a:defRPr sz="1000"/>
            </a:lvl4pPr>
            <a:lvl5pPr marL="0" lvl="4" indent="0" algn="r" rtl="0">
              <a:spcBef>
                <a:spcPts val="0"/>
              </a:spcBef>
              <a:buNone/>
              <a:defRPr sz="1000"/>
            </a:lvl5pPr>
            <a:lvl6pPr marL="0" lvl="5" indent="0" algn="r" rtl="0">
              <a:spcBef>
                <a:spcPts val="0"/>
              </a:spcBef>
              <a:buNone/>
              <a:defRPr sz="1000"/>
            </a:lvl6pPr>
            <a:lvl7pPr marL="0" lvl="6" indent="0" algn="r" rtl="0">
              <a:spcBef>
                <a:spcPts val="0"/>
              </a:spcBef>
              <a:buNone/>
              <a:defRPr sz="1000"/>
            </a:lvl7pPr>
            <a:lvl8pPr marL="0" lvl="7" indent="0" algn="r" rtl="0">
              <a:spcBef>
                <a:spcPts val="0"/>
              </a:spcBef>
              <a:buNone/>
              <a:defRPr sz="1000"/>
            </a:lvl8pPr>
            <a:lvl9pPr marL="0" lvl="8" indent="0" algn="r" rtl="0">
              <a:spcBef>
                <a:spcPts val="0"/>
              </a:spcBef>
              <a:buNone/>
              <a:defRPr sz="10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800100" y="481945"/>
            <a:ext cx="7543800" cy="10287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1B699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4" name="Google Shape;104;p18"/>
          <p:cNvSpPr txBox="1">
            <a:spLocks noGrp="1"/>
          </p:cNvSpPr>
          <p:nvPr>
            <p:ph type="body" idx="1"/>
          </p:nvPr>
        </p:nvSpPr>
        <p:spPr>
          <a:xfrm>
            <a:off x="802386" y="1555750"/>
            <a:ext cx="3497700" cy="480000"/>
          </a:xfrm>
          <a:prstGeom prst="rect">
            <a:avLst/>
          </a:prstGeom>
          <a:noFill/>
          <a:ln>
            <a:noFill/>
          </a:ln>
        </p:spPr>
        <p:txBody>
          <a:bodyPr spcFirstLastPara="1" wrap="square" lIns="68575" tIns="34275" rIns="68575" bIns="34275" anchor="ctr" anchorCtr="0">
            <a:noAutofit/>
          </a:bodyPr>
          <a:lstStyle>
            <a:lvl1pPr marL="457200" lvl="0" indent="-228600" algn="l" rtl="0">
              <a:lnSpc>
                <a:spcPct val="110000"/>
              </a:lnSpc>
              <a:spcBef>
                <a:spcPts val="0"/>
              </a:spcBef>
              <a:spcAft>
                <a:spcPts val="0"/>
              </a:spcAft>
              <a:buSzPts val="1400"/>
              <a:buNone/>
              <a:defRPr sz="1400" b="1" i="0">
                <a:solidFill>
                  <a:schemeClr val="dk1"/>
                </a:solidFill>
                <a:latin typeface="Avenir"/>
                <a:ea typeface="Avenir"/>
                <a:cs typeface="Avenir"/>
                <a:sym typeface="Avenir"/>
              </a:defRPr>
            </a:lvl1pPr>
            <a:lvl2pPr marL="914400" lvl="1" indent="-228600" algn="l" rtl="0">
              <a:lnSpc>
                <a:spcPct val="100000"/>
              </a:lnSpc>
              <a:spcBef>
                <a:spcPts val="400"/>
              </a:spcBef>
              <a:spcAft>
                <a:spcPts val="0"/>
              </a:spcAft>
              <a:buSzPts val="1400"/>
              <a:buNone/>
              <a:defRPr sz="1400" b="1"/>
            </a:lvl2pPr>
            <a:lvl3pPr marL="1371600" lvl="2" indent="-228600" algn="l" rtl="0">
              <a:lnSpc>
                <a:spcPct val="100000"/>
              </a:lnSpc>
              <a:spcBef>
                <a:spcPts val="400"/>
              </a:spcBef>
              <a:spcAft>
                <a:spcPts val="0"/>
              </a:spcAft>
              <a:buSzPts val="1400"/>
              <a:buNone/>
              <a:defRPr sz="1400" b="1"/>
            </a:lvl3pPr>
            <a:lvl4pPr marL="1828800" lvl="3" indent="-228600" algn="l" rtl="0">
              <a:lnSpc>
                <a:spcPct val="100000"/>
              </a:lnSpc>
              <a:spcBef>
                <a:spcPts val="400"/>
              </a:spcBef>
              <a:spcAft>
                <a:spcPts val="0"/>
              </a:spcAft>
              <a:buSzPts val="1200"/>
              <a:buNone/>
              <a:defRPr sz="1200" b="1"/>
            </a:lvl4pPr>
            <a:lvl5pPr marL="2286000" lvl="4" indent="-228600" algn="l" rtl="0">
              <a:lnSpc>
                <a:spcPct val="100000"/>
              </a:lnSpc>
              <a:spcBef>
                <a:spcPts val="400"/>
              </a:spcBef>
              <a:spcAft>
                <a:spcPts val="0"/>
              </a:spcAft>
              <a:buSzPts val="1200"/>
              <a:buNone/>
              <a:defRPr sz="1200" b="1"/>
            </a:lvl5pPr>
            <a:lvl6pPr marL="2743200" lvl="5" indent="-228600" algn="l" rtl="0">
              <a:lnSpc>
                <a:spcPct val="100000"/>
              </a:lnSpc>
              <a:spcBef>
                <a:spcPts val="400"/>
              </a:spcBef>
              <a:spcAft>
                <a:spcPts val="0"/>
              </a:spcAft>
              <a:buSzPts val="1200"/>
              <a:buNone/>
              <a:defRPr sz="1200" b="1"/>
            </a:lvl6pPr>
            <a:lvl7pPr marL="3200400" lvl="6" indent="-228600" algn="l" rtl="0">
              <a:lnSpc>
                <a:spcPct val="100000"/>
              </a:lnSpc>
              <a:spcBef>
                <a:spcPts val="400"/>
              </a:spcBef>
              <a:spcAft>
                <a:spcPts val="0"/>
              </a:spcAft>
              <a:buSzPts val="1200"/>
              <a:buNone/>
              <a:defRPr sz="1200" b="1"/>
            </a:lvl7pPr>
            <a:lvl8pPr marL="3657600" lvl="7" indent="-228600" algn="l" rtl="0">
              <a:lnSpc>
                <a:spcPct val="100000"/>
              </a:lnSpc>
              <a:spcBef>
                <a:spcPts val="400"/>
              </a:spcBef>
              <a:spcAft>
                <a:spcPts val="0"/>
              </a:spcAft>
              <a:buSzPts val="1200"/>
              <a:buNone/>
              <a:defRPr sz="1200" b="1"/>
            </a:lvl8pPr>
            <a:lvl9pPr marL="4114800" lvl="8" indent="-228600" algn="l" rtl="0">
              <a:lnSpc>
                <a:spcPct val="100000"/>
              </a:lnSpc>
              <a:spcBef>
                <a:spcPts val="400"/>
              </a:spcBef>
              <a:spcAft>
                <a:spcPts val="0"/>
              </a:spcAft>
              <a:buSzPts val="1200"/>
              <a:buNone/>
              <a:defRPr sz="1200" b="1"/>
            </a:lvl9pPr>
          </a:lstStyle>
          <a:p>
            <a:endParaRPr/>
          </a:p>
        </p:txBody>
      </p:sp>
      <p:sp>
        <p:nvSpPr>
          <p:cNvPr id="105" name="Google Shape;105;p18"/>
          <p:cNvSpPr txBox="1">
            <a:spLocks noGrp="1"/>
          </p:cNvSpPr>
          <p:nvPr>
            <p:ph type="body" idx="2"/>
          </p:nvPr>
        </p:nvSpPr>
        <p:spPr>
          <a:xfrm>
            <a:off x="802386" y="2094354"/>
            <a:ext cx="3497700" cy="2373000"/>
          </a:xfrm>
          <a:prstGeom prst="rect">
            <a:avLst/>
          </a:prstGeom>
          <a:noFill/>
          <a:ln>
            <a:noFill/>
          </a:ln>
        </p:spPr>
        <p:txBody>
          <a:bodyPr spcFirstLastPara="1" wrap="square" lIns="68575" tIns="34275" rIns="68575" bIns="34275" anchor="t" anchorCtr="0">
            <a:noAutofit/>
          </a:bodyPr>
          <a:lstStyle>
            <a:lvl1pPr marL="457200" lvl="0" indent="-317500" algn="l" rtl="0">
              <a:lnSpc>
                <a:spcPct val="110000"/>
              </a:lnSpc>
              <a:spcBef>
                <a:spcPts val="700"/>
              </a:spcBef>
              <a:spcAft>
                <a:spcPts val="0"/>
              </a:spcAft>
              <a:buSzPts val="1400"/>
              <a:buChar char="◦"/>
              <a:defRPr sz="1400"/>
            </a:lvl1pPr>
            <a:lvl2pPr marL="914400" lvl="1" indent="-304800" algn="l" rtl="0">
              <a:lnSpc>
                <a:spcPct val="100000"/>
              </a:lnSpc>
              <a:spcBef>
                <a:spcPts val="400"/>
              </a:spcBef>
              <a:spcAft>
                <a:spcPts val="0"/>
              </a:spcAft>
              <a:buSzPts val="1200"/>
              <a:buChar char="◦"/>
              <a:defRPr sz="1200"/>
            </a:lvl2pPr>
            <a:lvl3pPr marL="1371600" lvl="2" indent="-298450" algn="l" rtl="0">
              <a:lnSpc>
                <a:spcPct val="100000"/>
              </a:lnSpc>
              <a:spcBef>
                <a:spcPts val="400"/>
              </a:spcBef>
              <a:spcAft>
                <a:spcPts val="0"/>
              </a:spcAft>
              <a:buSzPts val="1100"/>
              <a:buChar char="◦"/>
              <a:defRPr sz="1100"/>
            </a:lvl3pPr>
            <a:lvl4pPr marL="1828800" lvl="3" indent="-298450" algn="l" rtl="0">
              <a:lnSpc>
                <a:spcPct val="100000"/>
              </a:lnSpc>
              <a:spcBef>
                <a:spcPts val="400"/>
              </a:spcBef>
              <a:spcAft>
                <a:spcPts val="0"/>
              </a:spcAft>
              <a:buSzPts val="1100"/>
              <a:buChar char="◦"/>
              <a:defRPr sz="1100"/>
            </a:lvl4pPr>
            <a:lvl5pPr marL="2286000" lvl="4" indent="-298450" algn="l" rtl="0">
              <a:lnSpc>
                <a:spcPct val="100000"/>
              </a:lnSpc>
              <a:spcBef>
                <a:spcPts val="400"/>
              </a:spcBef>
              <a:spcAft>
                <a:spcPts val="0"/>
              </a:spcAft>
              <a:buSzPts val="1100"/>
              <a:buChar char="◦"/>
              <a:defRPr sz="1100"/>
            </a:lvl5pPr>
            <a:lvl6pPr marL="2743200" lvl="5" indent="-298450" algn="l" rtl="0">
              <a:lnSpc>
                <a:spcPct val="100000"/>
              </a:lnSpc>
              <a:spcBef>
                <a:spcPts val="400"/>
              </a:spcBef>
              <a:spcAft>
                <a:spcPts val="0"/>
              </a:spcAft>
              <a:buSzPts val="1100"/>
              <a:buChar char="◦"/>
              <a:defRPr sz="1100"/>
            </a:lvl6pPr>
            <a:lvl7pPr marL="3200400" lvl="6" indent="-298450" algn="l" rtl="0">
              <a:lnSpc>
                <a:spcPct val="100000"/>
              </a:lnSpc>
              <a:spcBef>
                <a:spcPts val="400"/>
              </a:spcBef>
              <a:spcAft>
                <a:spcPts val="0"/>
              </a:spcAft>
              <a:buSzPts val="1100"/>
              <a:buChar char="◦"/>
              <a:defRPr sz="1100"/>
            </a:lvl7pPr>
            <a:lvl8pPr marL="3657600" lvl="7" indent="-298450" algn="l" rtl="0">
              <a:lnSpc>
                <a:spcPct val="100000"/>
              </a:lnSpc>
              <a:spcBef>
                <a:spcPts val="400"/>
              </a:spcBef>
              <a:spcAft>
                <a:spcPts val="0"/>
              </a:spcAft>
              <a:buSzPts val="1100"/>
              <a:buChar char="◦"/>
              <a:defRPr sz="1100"/>
            </a:lvl8pPr>
            <a:lvl9pPr marL="4114800" lvl="8" indent="-298450" algn="l" rtl="0">
              <a:lnSpc>
                <a:spcPct val="100000"/>
              </a:lnSpc>
              <a:spcBef>
                <a:spcPts val="400"/>
              </a:spcBef>
              <a:spcAft>
                <a:spcPts val="0"/>
              </a:spcAft>
              <a:buSzPts val="1100"/>
              <a:buChar char="◦"/>
              <a:defRPr sz="1100"/>
            </a:lvl9pPr>
          </a:lstStyle>
          <a:p>
            <a:endParaRPr/>
          </a:p>
        </p:txBody>
      </p:sp>
      <p:sp>
        <p:nvSpPr>
          <p:cNvPr id="106" name="Google Shape;106;p18"/>
          <p:cNvSpPr txBox="1">
            <a:spLocks noGrp="1"/>
          </p:cNvSpPr>
          <p:nvPr>
            <p:ph type="body" idx="3"/>
          </p:nvPr>
        </p:nvSpPr>
        <p:spPr>
          <a:xfrm>
            <a:off x="4844034" y="1555750"/>
            <a:ext cx="3497700" cy="480000"/>
          </a:xfrm>
          <a:prstGeom prst="rect">
            <a:avLst/>
          </a:prstGeom>
          <a:noFill/>
          <a:ln>
            <a:noFill/>
          </a:ln>
        </p:spPr>
        <p:txBody>
          <a:bodyPr spcFirstLastPara="1" wrap="square" lIns="68575" tIns="34275" rIns="68575" bIns="34275" anchor="ctr" anchorCtr="0">
            <a:noAutofit/>
          </a:bodyPr>
          <a:lstStyle>
            <a:lvl1pPr marL="457200" lvl="0" indent="-228600" algn="l" rtl="0">
              <a:lnSpc>
                <a:spcPct val="110000"/>
              </a:lnSpc>
              <a:spcBef>
                <a:spcPts val="0"/>
              </a:spcBef>
              <a:spcAft>
                <a:spcPts val="0"/>
              </a:spcAft>
              <a:buSzPts val="1400"/>
              <a:buNone/>
              <a:defRPr sz="1400" b="1">
                <a:solidFill>
                  <a:schemeClr val="dk1"/>
                </a:solidFill>
              </a:defRPr>
            </a:lvl1pPr>
            <a:lvl2pPr marL="914400" lvl="1" indent="-228600" algn="l" rtl="0">
              <a:lnSpc>
                <a:spcPct val="100000"/>
              </a:lnSpc>
              <a:spcBef>
                <a:spcPts val="400"/>
              </a:spcBef>
              <a:spcAft>
                <a:spcPts val="0"/>
              </a:spcAft>
              <a:buSzPts val="1400"/>
              <a:buNone/>
              <a:defRPr sz="1400" b="1"/>
            </a:lvl2pPr>
            <a:lvl3pPr marL="1371600" lvl="2" indent="-228600" algn="l" rtl="0">
              <a:lnSpc>
                <a:spcPct val="100000"/>
              </a:lnSpc>
              <a:spcBef>
                <a:spcPts val="400"/>
              </a:spcBef>
              <a:spcAft>
                <a:spcPts val="0"/>
              </a:spcAft>
              <a:buSzPts val="1400"/>
              <a:buNone/>
              <a:defRPr sz="1400" b="1"/>
            </a:lvl3pPr>
            <a:lvl4pPr marL="1828800" lvl="3" indent="-228600" algn="l" rtl="0">
              <a:lnSpc>
                <a:spcPct val="100000"/>
              </a:lnSpc>
              <a:spcBef>
                <a:spcPts val="400"/>
              </a:spcBef>
              <a:spcAft>
                <a:spcPts val="0"/>
              </a:spcAft>
              <a:buSzPts val="1200"/>
              <a:buNone/>
              <a:defRPr sz="1200" b="1"/>
            </a:lvl4pPr>
            <a:lvl5pPr marL="2286000" lvl="4" indent="-228600" algn="l" rtl="0">
              <a:lnSpc>
                <a:spcPct val="100000"/>
              </a:lnSpc>
              <a:spcBef>
                <a:spcPts val="400"/>
              </a:spcBef>
              <a:spcAft>
                <a:spcPts val="0"/>
              </a:spcAft>
              <a:buSzPts val="1200"/>
              <a:buNone/>
              <a:defRPr sz="1200" b="1"/>
            </a:lvl5pPr>
            <a:lvl6pPr marL="2743200" lvl="5" indent="-228600" algn="l" rtl="0">
              <a:lnSpc>
                <a:spcPct val="100000"/>
              </a:lnSpc>
              <a:spcBef>
                <a:spcPts val="400"/>
              </a:spcBef>
              <a:spcAft>
                <a:spcPts val="0"/>
              </a:spcAft>
              <a:buSzPts val="1200"/>
              <a:buNone/>
              <a:defRPr sz="1200" b="1"/>
            </a:lvl6pPr>
            <a:lvl7pPr marL="3200400" lvl="6" indent="-228600" algn="l" rtl="0">
              <a:lnSpc>
                <a:spcPct val="100000"/>
              </a:lnSpc>
              <a:spcBef>
                <a:spcPts val="400"/>
              </a:spcBef>
              <a:spcAft>
                <a:spcPts val="0"/>
              </a:spcAft>
              <a:buSzPts val="1200"/>
              <a:buNone/>
              <a:defRPr sz="1200" b="1"/>
            </a:lvl7pPr>
            <a:lvl8pPr marL="3657600" lvl="7" indent="-228600" algn="l" rtl="0">
              <a:lnSpc>
                <a:spcPct val="100000"/>
              </a:lnSpc>
              <a:spcBef>
                <a:spcPts val="400"/>
              </a:spcBef>
              <a:spcAft>
                <a:spcPts val="0"/>
              </a:spcAft>
              <a:buSzPts val="1200"/>
              <a:buNone/>
              <a:defRPr sz="1200" b="1"/>
            </a:lvl8pPr>
            <a:lvl9pPr marL="4114800" lvl="8" indent="-228600" algn="l" rtl="0">
              <a:lnSpc>
                <a:spcPct val="100000"/>
              </a:lnSpc>
              <a:spcBef>
                <a:spcPts val="400"/>
              </a:spcBef>
              <a:spcAft>
                <a:spcPts val="0"/>
              </a:spcAft>
              <a:buSzPts val="1200"/>
              <a:buNone/>
              <a:defRPr sz="1200" b="1"/>
            </a:lvl9pPr>
          </a:lstStyle>
          <a:p>
            <a:endParaRPr/>
          </a:p>
        </p:txBody>
      </p:sp>
      <p:sp>
        <p:nvSpPr>
          <p:cNvPr id="107" name="Google Shape;107;p18"/>
          <p:cNvSpPr txBox="1">
            <a:spLocks noGrp="1"/>
          </p:cNvSpPr>
          <p:nvPr>
            <p:ph type="body" idx="4"/>
          </p:nvPr>
        </p:nvSpPr>
        <p:spPr>
          <a:xfrm>
            <a:off x="4844034" y="2094353"/>
            <a:ext cx="3497700" cy="2373300"/>
          </a:xfrm>
          <a:prstGeom prst="rect">
            <a:avLst/>
          </a:prstGeom>
          <a:noFill/>
          <a:ln>
            <a:noFill/>
          </a:ln>
        </p:spPr>
        <p:txBody>
          <a:bodyPr spcFirstLastPara="1" wrap="square" lIns="68575" tIns="34275" rIns="68575" bIns="34275" anchor="t" anchorCtr="0">
            <a:noAutofit/>
          </a:bodyPr>
          <a:lstStyle>
            <a:lvl1pPr marL="457200" lvl="0" indent="-317500" algn="l" rtl="0">
              <a:lnSpc>
                <a:spcPct val="110000"/>
              </a:lnSpc>
              <a:spcBef>
                <a:spcPts val="700"/>
              </a:spcBef>
              <a:spcAft>
                <a:spcPts val="0"/>
              </a:spcAft>
              <a:buSzPts val="1400"/>
              <a:buChar char="◦"/>
              <a:defRPr sz="1400"/>
            </a:lvl1pPr>
            <a:lvl2pPr marL="914400" lvl="1" indent="-304800" algn="l" rtl="0">
              <a:lnSpc>
                <a:spcPct val="100000"/>
              </a:lnSpc>
              <a:spcBef>
                <a:spcPts val="400"/>
              </a:spcBef>
              <a:spcAft>
                <a:spcPts val="0"/>
              </a:spcAft>
              <a:buSzPts val="1200"/>
              <a:buChar char="◦"/>
              <a:defRPr sz="1200"/>
            </a:lvl2pPr>
            <a:lvl3pPr marL="1371600" lvl="2" indent="-298450" algn="l" rtl="0">
              <a:lnSpc>
                <a:spcPct val="100000"/>
              </a:lnSpc>
              <a:spcBef>
                <a:spcPts val="400"/>
              </a:spcBef>
              <a:spcAft>
                <a:spcPts val="0"/>
              </a:spcAft>
              <a:buSzPts val="1100"/>
              <a:buChar char="◦"/>
              <a:defRPr sz="1100"/>
            </a:lvl3pPr>
            <a:lvl4pPr marL="1828800" lvl="3" indent="-298450" algn="l" rtl="0">
              <a:lnSpc>
                <a:spcPct val="100000"/>
              </a:lnSpc>
              <a:spcBef>
                <a:spcPts val="400"/>
              </a:spcBef>
              <a:spcAft>
                <a:spcPts val="0"/>
              </a:spcAft>
              <a:buSzPts val="1100"/>
              <a:buChar char="◦"/>
              <a:defRPr sz="1100"/>
            </a:lvl4pPr>
            <a:lvl5pPr marL="2286000" lvl="4" indent="-298450" algn="l" rtl="0">
              <a:lnSpc>
                <a:spcPct val="100000"/>
              </a:lnSpc>
              <a:spcBef>
                <a:spcPts val="400"/>
              </a:spcBef>
              <a:spcAft>
                <a:spcPts val="0"/>
              </a:spcAft>
              <a:buSzPts val="1100"/>
              <a:buChar char="◦"/>
              <a:defRPr sz="1100"/>
            </a:lvl5pPr>
            <a:lvl6pPr marL="2743200" lvl="5" indent="-298450" algn="l" rtl="0">
              <a:lnSpc>
                <a:spcPct val="100000"/>
              </a:lnSpc>
              <a:spcBef>
                <a:spcPts val="400"/>
              </a:spcBef>
              <a:spcAft>
                <a:spcPts val="0"/>
              </a:spcAft>
              <a:buSzPts val="1100"/>
              <a:buChar char="◦"/>
              <a:defRPr sz="1100"/>
            </a:lvl6pPr>
            <a:lvl7pPr marL="3200400" lvl="6" indent="-298450" algn="l" rtl="0">
              <a:lnSpc>
                <a:spcPct val="100000"/>
              </a:lnSpc>
              <a:spcBef>
                <a:spcPts val="400"/>
              </a:spcBef>
              <a:spcAft>
                <a:spcPts val="0"/>
              </a:spcAft>
              <a:buSzPts val="1100"/>
              <a:buChar char="◦"/>
              <a:defRPr sz="1100"/>
            </a:lvl7pPr>
            <a:lvl8pPr marL="3657600" lvl="7" indent="-298450" algn="l" rtl="0">
              <a:lnSpc>
                <a:spcPct val="100000"/>
              </a:lnSpc>
              <a:spcBef>
                <a:spcPts val="400"/>
              </a:spcBef>
              <a:spcAft>
                <a:spcPts val="0"/>
              </a:spcAft>
              <a:buSzPts val="1100"/>
              <a:buChar char="◦"/>
              <a:defRPr sz="1100"/>
            </a:lvl8pPr>
            <a:lvl9pPr marL="4114800" lvl="8" indent="-298450" algn="l" rtl="0">
              <a:lnSpc>
                <a:spcPct val="100000"/>
              </a:lnSpc>
              <a:spcBef>
                <a:spcPts val="400"/>
              </a:spcBef>
              <a:spcAft>
                <a:spcPts val="0"/>
              </a:spcAft>
              <a:buSzPts val="1100"/>
              <a:buChar char="◦"/>
              <a:defRPr sz="1100"/>
            </a:lvl9pPr>
          </a:lstStyle>
          <a:p>
            <a:endParaRPr/>
          </a:p>
        </p:txBody>
      </p:sp>
      <p:sp>
        <p:nvSpPr>
          <p:cNvPr id="108" name="Google Shape;108;p18"/>
          <p:cNvSpPr txBox="1">
            <a:spLocks noGrp="1"/>
          </p:cNvSpPr>
          <p:nvPr>
            <p:ph type="dt" idx="10"/>
          </p:nvPr>
        </p:nvSpPr>
        <p:spPr>
          <a:xfrm>
            <a:off x="5442595" y="4526280"/>
            <a:ext cx="2169600" cy="274200"/>
          </a:xfrm>
          <a:prstGeom prst="rect">
            <a:avLst/>
          </a:prstGeom>
          <a:noFill/>
          <a:ln>
            <a:noFill/>
          </a:ln>
        </p:spPr>
        <p:txBody>
          <a:bodyPr spcFirstLastPara="1" wrap="square" lIns="68575" tIns="34275" rIns="68575" bIns="34275" anchor="b"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9" name="Google Shape;109;p18"/>
          <p:cNvSpPr txBox="1">
            <a:spLocks noGrp="1"/>
          </p:cNvSpPr>
          <p:nvPr>
            <p:ph type="ftr" idx="11"/>
          </p:nvPr>
        </p:nvSpPr>
        <p:spPr>
          <a:xfrm>
            <a:off x="800100" y="4526280"/>
            <a:ext cx="4362600" cy="2742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0" name="Google Shape;110;p18"/>
          <p:cNvSpPr txBox="1">
            <a:spLocks noGrp="1"/>
          </p:cNvSpPr>
          <p:nvPr>
            <p:ph type="sldNum" idx="12"/>
          </p:nvPr>
        </p:nvSpPr>
        <p:spPr>
          <a:xfrm>
            <a:off x="8172450" y="4450080"/>
            <a:ext cx="628500" cy="274200"/>
          </a:xfrm>
          <a:prstGeom prst="rect">
            <a:avLst/>
          </a:prstGeom>
          <a:noFill/>
          <a:ln>
            <a:noFill/>
          </a:ln>
        </p:spPr>
        <p:txBody>
          <a:bodyPr spcFirstLastPara="1" wrap="square" lIns="68575" tIns="34275" rIns="68575" bIns="34275"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800100" y="481945"/>
            <a:ext cx="7543800" cy="10287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1B699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3" name="Google Shape;113;p19"/>
          <p:cNvSpPr txBox="1">
            <a:spLocks noGrp="1"/>
          </p:cNvSpPr>
          <p:nvPr>
            <p:ph type="dt" idx="10"/>
          </p:nvPr>
        </p:nvSpPr>
        <p:spPr>
          <a:xfrm>
            <a:off x="5442595" y="4526280"/>
            <a:ext cx="2169600" cy="274200"/>
          </a:xfrm>
          <a:prstGeom prst="rect">
            <a:avLst/>
          </a:prstGeom>
          <a:noFill/>
          <a:ln>
            <a:noFill/>
          </a:ln>
        </p:spPr>
        <p:txBody>
          <a:bodyPr spcFirstLastPara="1" wrap="square" lIns="68575" tIns="34275" rIns="68575" bIns="34275" anchor="b"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4" name="Google Shape;114;p19"/>
          <p:cNvSpPr txBox="1">
            <a:spLocks noGrp="1"/>
          </p:cNvSpPr>
          <p:nvPr>
            <p:ph type="ftr" idx="11"/>
          </p:nvPr>
        </p:nvSpPr>
        <p:spPr>
          <a:xfrm>
            <a:off x="800100" y="4526280"/>
            <a:ext cx="4362600" cy="2742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5" name="Google Shape;115;p19"/>
          <p:cNvSpPr txBox="1">
            <a:spLocks noGrp="1"/>
          </p:cNvSpPr>
          <p:nvPr>
            <p:ph type="sldNum" idx="12"/>
          </p:nvPr>
        </p:nvSpPr>
        <p:spPr>
          <a:xfrm>
            <a:off x="8172450" y="4450080"/>
            <a:ext cx="628500" cy="274200"/>
          </a:xfrm>
          <a:prstGeom prst="rect">
            <a:avLst/>
          </a:prstGeom>
          <a:noFill/>
          <a:ln>
            <a:noFill/>
          </a:ln>
        </p:spPr>
        <p:txBody>
          <a:bodyPr spcFirstLastPara="1" wrap="square" lIns="68575" tIns="34275" rIns="68575" bIns="34275"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16" name="Google Shape;116;p19"/>
          <p:cNvSpPr txBox="1"/>
          <p:nvPr/>
        </p:nvSpPr>
        <p:spPr>
          <a:xfrm>
            <a:off x="2514600" y="25908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7"/>
        <p:cNvGrpSpPr/>
        <p:nvPr/>
      </p:nvGrpSpPr>
      <p:grpSpPr>
        <a:xfrm>
          <a:off x="0" y="0"/>
          <a:ext cx="0" cy="0"/>
          <a:chOff x="0" y="0"/>
          <a:chExt cx="0" cy="0"/>
        </a:xfrm>
      </p:grpSpPr>
      <p:sp>
        <p:nvSpPr>
          <p:cNvPr id="118" name="Google Shape;118;p20"/>
          <p:cNvSpPr txBox="1">
            <a:spLocks noGrp="1"/>
          </p:cNvSpPr>
          <p:nvPr>
            <p:ph type="dt" idx="10"/>
          </p:nvPr>
        </p:nvSpPr>
        <p:spPr>
          <a:xfrm>
            <a:off x="5442595" y="4526280"/>
            <a:ext cx="2169600" cy="274200"/>
          </a:xfrm>
          <a:prstGeom prst="rect">
            <a:avLst/>
          </a:prstGeom>
          <a:noFill/>
          <a:ln>
            <a:noFill/>
          </a:ln>
        </p:spPr>
        <p:txBody>
          <a:bodyPr spcFirstLastPara="1" wrap="square" lIns="68575" tIns="34275" rIns="68575" bIns="34275" anchor="b"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9" name="Google Shape;119;p20"/>
          <p:cNvSpPr txBox="1">
            <a:spLocks noGrp="1"/>
          </p:cNvSpPr>
          <p:nvPr>
            <p:ph type="ftr" idx="11"/>
          </p:nvPr>
        </p:nvSpPr>
        <p:spPr>
          <a:xfrm>
            <a:off x="800100" y="4526280"/>
            <a:ext cx="4362600" cy="2742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0" name="Google Shape;120;p20"/>
          <p:cNvSpPr txBox="1">
            <a:spLocks noGrp="1"/>
          </p:cNvSpPr>
          <p:nvPr>
            <p:ph type="sldNum" idx="12"/>
          </p:nvPr>
        </p:nvSpPr>
        <p:spPr>
          <a:xfrm>
            <a:off x="8172450" y="4450080"/>
            <a:ext cx="628500" cy="274200"/>
          </a:xfrm>
          <a:prstGeom prst="rect">
            <a:avLst/>
          </a:prstGeom>
          <a:noFill/>
          <a:ln>
            <a:noFill/>
          </a:ln>
        </p:spPr>
        <p:txBody>
          <a:bodyPr spcFirstLastPara="1" wrap="square" lIns="68575" tIns="34275" rIns="68575" bIns="34275"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21" name="Google Shape;121;p20"/>
          <p:cNvSpPr txBox="1"/>
          <p:nvPr/>
        </p:nvSpPr>
        <p:spPr>
          <a:xfrm>
            <a:off x="793025" y="4305900"/>
            <a:ext cx="7355700" cy="2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22"/>
        <p:cNvGrpSpPr/>
        <p:nvPr/>
      </p:nvGrpSpPr>
      <p:grpSpPr>
        <a:xfrm>
          <a:off x="0" y="0"/>
          <a:ext cx="0" cy="0"/>
          <a:chOff x="0" y="0"/>
          <a:chExt cx="0" cy="0"/>
        </a:xfrm>
      </p:grpSpPr>
      <p:sp>
        <p:nvSpPr>
          <p:cNvPr id="123" name="Google Shape;123;p21"/>
          <p:cNvSpPr/>
          <p:nvPr/>
        </p:nvSpPr>
        <p:spPr>
          <a:xfrm>
            <a:off x="6089903" y="178308"/>
            <a:ext cx="2869800" cy="4786800"/>
          </a:xfrm>
          <a:prstGeom prst="rect">
            <a:avLst/>
          </a:prstGeom>
          <a:solidFill>
            <a:srgbClr val="D8D8D8">
              <a:alpha val="600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4" name="Google Shape;124;p21"/>
          <p:cNvSpPr/>
          <p:nvPr/>
        </p:nvSpPr>
        <p:spPr>
          <a:xfrm>
            <a:off x="6190995" y="281178"/>
            <a:ext cx="2667900" cy="4581300"/>
          </a:xfrm>
          <a:prstGeom prst="rect">
            <a:avLst/>
          </a:prstGeom>
          <a:noFill/>
          <a:ln w="9525" cap="sq" cmpd="sng">
            <a:solidFill>
              <a:srgbClr val="207CC0"/>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5" name="Google Shape;125;p21"/>
          <p:cNvSpPr txBox="1">
            <a:spLocks noGrp="1"/>
          </p:cNvSpPr>
          <p:nvPr>
            <p:ph type="title"/>
          </p:nvPr>
        </p:nvSpPr>
        <p:spPr>
          <a:xfrm>
            <a:off x="6343650" y="455544"/>
            <a:ext cx="2371500" cy="1234200"/>
          </a:xfrm>
          <a:prstGeom prst="rect">
            <a:avLst/>
          </a:prstGeom>
          <a:noFill/>
          <a:ln>
            <a:noFill/>
          </a:ln>
        </p:spPr>
        <p:txBody>
          <a:bodyPr spcFirstLastPara="1" wrap="square" lIns="68575" tIns="34275" rIns="68575" bIns="34275" anchor="b" anchorCtr="0">
            <a:noAutofit/>
          </a:bodyPr>
          <a:lstStyle>
            <a:lvl1pPr lvl="0" algn="l" rtl="0">
              <a:lnSpc>
                <a:spcPct val="100000"/>
              </a:lnSpc>
              <a:spcBef>
                <a:spcPts val="0"/>
              </a:spcBef>
              <a:spcAft>
                <a:spcPts val="0"/>
              </a:spcAft>
              <a:buClr>
                <a:schemeClr val="dk1"/>
              </a:buClr>
              <a:buSzPts val="2400"/>
              <a:buFont typeface="Avenir"/>
              <a:buNone/>
              <a:defRPr sz="2400" b="0" cap="none">
                <a:solidFill>
                  <a:schemeClr val="dk1"/>
                </a:solidFill>
                <a:latin typeface="Avenir"/>
                <a:ea typeface="Avenir"/>
                <a:cs typeface="Avenir"/>
                <a:sym typeface="Avenir"/>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6" name="Google Shape;126;p21"/>
          <p:cNvSpPr txBox="1">
            <a:spLocks noGrp="1"/>
          </p:cNvSpPr>
          <p:nvPr>
            <p:ph type="body" idx="1"/>
          </p:nvPr>
        </p:nvSpPr>
        <p:spPr>
          <a:xfrm>
            <a:off x="514350" y="457200"/>
            <a:ext cx="5143500" cy="4000500"/>
          </a:xfrm>
          <a:prstGeom prst="rect">
            <a:avLst/>
          </a:prstGeom>
          <a:noFill/>
          <a:ln>
            <a:noFill/>
          </a:ln>
        </p:spPr>
        <p:txBody>
          <a:bodyPr spcFirstLastPara="1" wrap="square" lIns="68575" tIns="34275" rIns="68575" bIns="34275" anchor="t" anchorCtr="0">
            <a:noAutofit/>
          </a:bodyPr>
          <a:lstStyle>
            <a:lvl1pPr marL="457200" lvl="0" indent="-317500" algn="l" rtl="0">
              <a:lnSpc>
                <a:spcPct val="110000"/>
              </a:lnSpc>
              <a:spcBef>
                <a:spcPts val="700"/>
              </a:spcBef>
              <a:spcAft>
                <a:spcPts val="0"/>
              </a:spcAft>
              <a:buSzPts val="1400"/>
              <a:buChar char="◦"/>
              <a:defRPr sz="1400"/>
            </a:lvl1pPr>
            <a:lvl2pPr marL="914400" lvl="1" indent="-304800" algn="l" rtl="0">
              <a:lnSpc>
                <a:spcPct val="100000"/>
              </a:lnSpc>
              <a:spcBef>
                <a:spcPts val="400"/>
              </a:spcBef>
              <a:spcAft>
                <a:spcPts val="0"/>
              </a:spcAft>
              <a:buSzPts val="1200"/>
              <a:buChar char="◦"/>
              <a:defRPr sz="1200"/>
            </a:lvl2pPr>
            <a:lvl3pPr marL="1371600" lvl="2" indent="-298450" algn="l" rtl="0">
              <a:lnSpc>
                <a:spcPct val="100000"/>
              </a:lnSpc>
              <a:spcBef>
                <a:spcPts val="400"/>
              </a:spcBef>
              <a:spcAft>
                <a:spcPts val="0"/>
              </a:spcAft>
              <a:buSzPts val="1100"/>
              <a:buChar char="◦"/>
              <a:defRPr sz="1100"/>
            </a:lvl3pPr>
            <a:lvl4pPr marL="1828800" lvl="3" indent="-298450" algn="l" rtl="0">
              <a:lnSpc>
                <a:spcPct val="100000"/>
              </a:lnSpc>
              <a:spcBef>
                <a:spcPts val="400"/>
              </a:spcBef>
              <a:spcAft>
                <a:spcPts val="0"/>
              </a:spcAft>
              <a:buSzPts val="1100"/>
              <a:buChar char="◦"/>
              <a:defRPr sz="1100"/>
            </a:lvl4pPr>
            <a:lvl5pPr marL="2286000" lvl="4" indent="-298450" algn="l" rtl="0">
              <a:lnSpc>
                <a:spcPct val="100000"/>
              </a:lnSpc>
              <a:spcBef>
                <a:spcPts val="400"/>
              </a:spcBef>
              <a:spcAft>
                <a:spcPts val="0"/>
              </a:spcAft>
              <a:buSzPts val="1100"/>
              <a:buChar char="◦"/>
              <a:defRPr sz="1100"/>
            </a:lvl5pPr>
            <a:lvl6pPr marL="2743200" lvl="5" indent="-298450" algn="l" rtl="0">
              <a:lnSpc>
                <a:spcPct val="100000"/>
              </a:lnSpc>
              <a:spcBef>
                <a:spcPts val="400"/>
              </a:spcBef>
              <a:spcAft>
                <a:spcPts val="0"/>
              </a:spcAft>
              <a:buSzPts val="1100"/>
              <a:buChar char="◦"/>
              <a:defRPr sz="1100"/>
            </a:lvl6pPr>
            <a:lvl7pPr marL="3200400" lvl="6" indent="-298450" algn="l" rtl="0">
              <a:lnSpc>
                <a:spcPct val="100000"/>
              </a:lnSpc>
              <a:spcBef>
                <a:spcPts val="400"/>
              </a:spcBef>
              <a:spcAft>
                <a:spcPts val="0"/>
              </a:spcAft>
              <a:buSzPts val="1100"/>
              <a:buChar char="◦"/>
              <a:defRPr sz="1100"/>
            </a:lvl7pPr>
            <a:lvl8pPr marL="3657600" lvl="7" indent="-298450" algn="l" rtl="0">
              <a:lnSpc>
                <a:spcPct val="100000"/>
              </a:lnSpc>
              <a:spcBef>
                <a:spcPts val="400"/>
              </a:spcBef>
              <a:spcAft>
                <a:spcPts val="0"/>
              </a:spcAft>
              <a:buSzPts val="1100"/>
              <a:buChar char="◦"/>
              <a:defRPr sz="1100"/>
            </a:lvl8pPr>
            <a:lvl9pPr marL="4114800" lvl="8" indent="-298450" algn="l" rtl="0">
              <a:lnSpc>
                <a:spcPct val="100000"/>
              </a:lnSpc>
              <a:spcBef>
                <a:spcPts val="400"/>
              </a:spcBef>
              <a:spcAft>
                <a:spcPts val="0"/>
              </a:spcAft>
              <a:buSzPts val="1100"/>
              <a:buChar char="◦"/>
              <a:defRPr sz="1100"/>
            </a:lvl9pPr>
          </a:lstStyle>
          <a:p>
            <a:endParaRPr/>
          </a:p>
        </p:txBody>
      </p:sp>
      <p:sp>
        <p:nvSpPr>
          <p:cNvPr id="127" name="Google Shape;127;p21"/>
          <p:cNvSpPr txBox="1">
            <a:spLocks noGrp="1"/>
          </p:cNvSpPr>
          <p:nvPr>
            <p:ph type="body" idx="2"/>
          </p:nvPr>
        </p:nvSpPr>
        <p:spPr>
          <a:xfrm>
            <a:off x="6343650" y="1752600"/>
            <a:ext cx="2371500" cy="2705100"/>
          </a:xfrm>
          <a:prstGeom prst="rect">
            <a:avLst/>
          </a:prstGeom>
          <a:noFill/>
          <a:ln>
            <a:noFill/>
          </a:ln>
        </p:spPr>
        <p:txBody>
          <a:bodyPr spcFirstLastPara="1" wrap="square" lIns="68575" tIns="34275" rIns="68575" bIns="34275" anchor="t" anchorCtr="0">
            <a:noAutofit/>
          </a:bodyPr>
          <a:lstStyle>
            <a:lvl1pPr marL="457200" lvl="0" indent="-228600" algn="l" rtl="0">
              <a:lnSpc>
                <a:spcPct val="110000"/>
              </a:lnSpc>
              <a:spcBef>
                <a:spcPts val="600"/>
              </a:spcBef>
              <a:spcAft>
                <a:spcPts val="0"/>
              </a:spcAft>
              <a:buSzPts val="1400"/>
              <a:buNone/>
              <a:defRPr sz="1400">
                <a:solidFill>
                  <a:schemeClr val="dk1"/>
                </a:solidFill>
              </a:defRPr>
            </a:lvl1pPr>
            <a:lvl2pPr marL="914400" lvl="1" indent="-228600" algn="l" rtl="0">
              <a:lnSpc>
                <a:spcPct val="100000"/>
              </a:lnSpc>
              <a:spcBef>
                <a:spcPts val="400"/>
              </a:spcBef>
              <a:spcAft>
                <a:spcPts val="0"/>
              </a:spcAft>
              <a:buSzPts val="900"/>
              <a:buNone/>
              <a:defRPr sz="900"/>
            </a:lvl2pPr>
            <a:lvl3pPr marL="1371600" lvl="2" indent="-228600" algn="l" rtl="0">
              <a:lnSpc>
                <a:spcPct val="100000"/>
              </a:lnSpc>
              <a:spcBef>
                <a:spcPts val="400"/>
              </a:spcBef>
              <a:spcAft>
                <a:spcPts val="0"/>
              </a:spcAft>
              <a:buSzPts val="800"/>
              <a:buNone/>
              <a:defRPr sz="800"/>
            </a:lvl3pPr>
            <a:lvl4pPr marL="1828800" lvl="3" indent="-228600" algn="l" rtl="0">
              <a:lnSpc>
                <a:spcPct val="100000"/>
              </a:lnSpc>
              <a:spcBef>
                <a:spcPts val="400"/>
              </a:spcBef>
              <a:spcAft>
                <a:spcPts val="0"/>
              </a:spcAft>
              <a:buSzPts val="700"/>
              <a:buNone/>
              <a:defRPr sz="700"/>
            </a:lvl4pPr>
            <a:lvl5pPr marL="2286000" lvl="4" indent="-228600" algn="l" rtl="0">
              <a:lnSpc>
                <a:spcPct val="100000"/>
              </a:lnSpc>
              <a:spcBef>
                <a:spcPts val="400"/>
              </a:spcBef>
              <a:spcAft>
                <a:spcPts val="0"/>
              </a:spcAft>
              <a:buSzPts val="700"/>
              <a:buNone/>
              <a:defRPr sz="700"/>
            </a:lvl5pPr>
            <a:lvl6pPr marL="2743200" lvl="5" indent="-228600" algn="l" rtl="0">
              <a:lnSpc>
                <a:spcPct val="100000"/>
              </a:lnSpc>
              <a:spcBef>
                <a:spcPts val="400"/>
              </a:spcBef>
              <a:spcAft>
                <a:spcPts val="0"/>
              </a:spcAft>
              <a:buSzPts val="700"/>
              <a:buNone/>
              <a:defRPr sz="700"/>
            </a:lvl6pPr>
            <a:lvl7pPr marL="3200400" lvl="6" indent="-228600" algn="l" rtl="0">
              <a:lnSpc>
                <a:spcPct val="100000"/>
              </a:lnSpc>
              <a:spcBef>
                <a:spcPts val="400"/>
              </a:spcBef>
              <a:spcAft>
                <a:spcPts val="0"/>
              </a:spcAft>
              <a:buSzPts val="700"/>
              <a:buNone/>
              <a:defRPr sz="700"/>
            </a:lvl7pPr>
            <a:lvl8pPr marL="3657600" lvl="7" indent="-228600" algn="l" rtl="0">
              <a:lnSpc>
                <a:spcPct val="100000"/>
              </a:lnSpc>
              <a:spcBef>
                <a:spcPts val="400"/>
              </a:spcBef>
              <a:spcAft>
                <a:spcPts val="0"/>
              </a:spcAft>
              <a:buSzPts val="700"/>
              <a:buNone/>
              <a:defRPr sz="700"/>
            </a:lvl8pPr>
            <a:lvl9pPr marL="4114800" lvl="8" indent="-228600" algn="l" rtl="0">
              <a:lnSpc>
                <a:spcPct val="100000"/>
              </a:lnSpc>
              <a:spcBef>
                <a:spcPts val="400"/>
              </a:spcBef>
              <a:spcAft>
                <a:spcPts val="0"/>
              </a:spcAft>
              <a:buSzPts val="700"/>
              <a:buNone/>
              <a:defRPr sz="700"/>
            </a:lvl9pPr>
          </a:lstStyle>
          <a:p>
            <a:endParaRPr/>
          </a:p>
        </p:txBody>
      </p:sp>
      <p:sp>
        <p:nvSpPr>
          <p:cNvPr id="128" name="Google Shape;128;p21"/>
          <p:cNvSpPr txBox="1">
            <a:spLocks noGrp="1"/>
          </p:cNvSpPr>
          <p:nvPr>
            <p:ph type="dt" idx="10"/>
          </p:nvPr>
        </p:nvSpPr>
        <p:spPr>
          <a:xfrm>
            <a:off x="4191000" y="4526280"/>
            <a:ext cx="1466700" cy="274200"/>
          </a:xfrm>
          <a:prstGeom prst="rect">
            <a:avLst/>
          </a:prstGeom>
          <a:noFill/>
          <a:ln>
            <a:noFill/>
          </a:ln>
        </p:spPr>
        <p:txBody>
          <a:bodyPr spcFirstLastPara="1" wrap="square" lIns="68575" tIns="34275" rIns="68575" bIns="34275" anchor="b" anchorCtr="0">
            <a:noAutofit/>
          </a:bodyPr>
          <a:lstStyle>
            <a:lvl1pPr lvl="0" algn="r" rtl="0">
              <a:spcBef>
                <a:spcPts val="0"/>
              </a:spcBef>
              <a:spcAft>
                <a:spcPts val="0"/>
              </a:spcAft>
              <a:buSzPts val="1100"/>
              <a:buNone/>
              <a:defRPr>
                <a:solidFill>
                  <a:srgbClr val="1B699F"/>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9" name="Google Shape;129;p21"/>
          <p:cNvSpPr txBox="1">
            <a:spLocks noGrp="1"/>
          </p:cNvSpPr>
          <p:nvPr>
            <p:ph type="ftr" idx="11"/>
          </p:nvPr>
        </p:nvSpPr>
        <p:spPr>
          <a:xfrm>
            <a:off x="514351" y="4526280"/>
            <a:ext cx="3438600" cy="2742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0" name="Google Shape;130;p21"/>
          <p:cNvSpPr txBox="1">
            <a:spLocks noGrp="1"/>
          </p:cNvSpPr>
          <p:nvPr>
            <p:ph type="sldNum" idx="12"/>
          </p:nvPr>
        </p:nvSpPr>
        <p:spPr>
          <a:xfrm>
            <a:off x="7797546" y="4526280"/>
            <a:ext cx="917700" cy="274200"/>
          </a:xfrm>
          <a:prstGeom prst="rect">
            <a:avLst/>
          </a:prstGeom>
          <a:noFill/>
          <a:ln>
            <a:noFill/>
          </a:ln>
        </p:spPr>
        <p:txBody>
          <a:bodyPr spcFirstLastPara="1" wrap="square" lIns="68575" tIns="34275" rIns="68575" bIns="34275" anchor="b" anchorCtr="0">
            <a:noAutofit/>
          </a:bodyPr>
          <a:lstStyle>
            <a:lvl1pPr marL="0" lvl="0" indent="0" algn="r" rtl="0">
              <a:spcBef>
                <a:spcPts val="0"/>
              </a:spcBef>
              <a:buNone/>
              <a:defRPr sz="600">
                <a:solidFill>
                  <a:srgbClr val="1B699F"/>
                </a:solidFill>
                <a:latin typeface="Avenir"/>
                <a:ea typeface="Avenir"/>
                <a:cs typeface="Avenir"/>
                <a:sym typeface="Avenir"/>
              </a:defRPr>
            </a:lvl1pPr>
            <a:lvl2pPr marL="0" lvl="1" indent="0" algn="r" rtl="0">
              <a:spcBef>
                <a:spcPts val="0"/>
              </a:spcBef>
              <a:buNone/>
              <a:defRPr sz="600">
                <a:solidFill>
                  <a:srgbClr val="1B699F"/>
                </a:solidFill>
                <a:latin typeface="Avenir"/>
                <a:ea typeface="Avenir"/>
                <a:cs typeface="Avenir"/>
                <a:sym typeface="Avenir"/>
              </a:defRPr>
            </a:lvl2pPr>
            <a:lvl3pPr marL="0" lvl="2" indent="0" algn="r" rtl="0">
              <a:spcBef>
                <a:spcPts val="0"/>
              </a:spcBef>
              <a:buNone/>
              <a:defRPr sz="600">
                <a:solidFill>
                  <a:srgbClr val="1B699F"/>
                </a:solidFill>
                <a:latin typeface="Avenir"/>
                <a:ea typeface="Avenir"/>
                <a:cs typeface="Avenir"/>
                <a:sym typeface="Avenir"/>
              </a:defRPr>
            </a:lvl3pPr>
            <a:lvl4pPr marL="0" lvl="3" indent="0" algn="r" rtl="0">
              <a:spcBef>
                <a:spcPts val="0"/>
              </a:spcBef>
              <a:buNone/>
              <a:defRPr sz="600">
                <a:solidFill>
                  <a:srgbClr val="1B699F"/>
                </a:solidFill>
                <a:latin typeface="Avenir"/>
                <a:ea typeface="Avenir"/>
                <a:cs typeface="Avenir"/>
                <a:sym typeface="Avenir"/>
              </a:defRPr>
            </a:lvl4pPr>
            <a:lvl5pPr marL="0" lvl="4" indent="0" algn="r" rtl="0">
              <a:spcBef>
                <a:spcPts val="0"/>
              </a:spcBef>
              <a:buNone/>
              <a:defRPr sz="600">
                <a:solidFill>
                  <a:srgbClr val="1B699F"/>
                </a:solidFill>
                <a:latin typeface="Avenir"/>
                <a:ea typeface="Avenir"/>
                <a:cs typeface="Avenir"/>
                <a:sym typeface="Avenir"/>
              </a:defRPr>
            </a:lvl5pPr>
            <a:lvl6pPr marL="0" lvl="5" indent="0" algn="r" rtl="0">
              <a:spcBef>
                <a:spcPts val="0"/>
              </a:spcBef>
              <a:buNone/>
              <a:defRPr sz="600">
                <a:solidFill>
                  <a:srgbClr val="1B699F"/>
                </a:solidFill>
                <a:latin typeface="Avenir"/>
                <a:ea typeface="Avenir"/>
                <a:cs typeface="Avenir"/>
                <a:sym typeface="Avenir"/>
              </a:defRPr>
            </a:lvl6pPr>
            <a:lvl7pPr marL="0" lvl="6" indent="0" algn="r" rtl="0">
              <a:spcBef>
                <a:spcPts val="0"/>
              </a:spcBef>
              <a:buNone/>
              <a:defRPr sz="600">
                <a:solidFill>
                  <a:srgbClr val="1B699F"/>
                </a:solidFill>
                <a:latin typeface="Avenir"/>
                <a:ea typeface="Avenir"/>
                <a:cs typeface="Avenir"/>
                <a:sym typeface="Avenir"/>
              </a:defRPr>
            </a:lvl7pPr>
            <a:lvl8pPr marL="0" lvl="7" indent="0" algn="r" rtl="0">
              <a:spcBef>
                <a:spcPts val="0"/>
              </a:spcBef>
              <a:buNone/>
              <a:defRPr sz="600">
                <a:solidFill>
                  <a:srgbClr val="1B699F"/>
                </a:solidFill>
                <a:latin typeface="Avenir"/>
                <a:ea typeface="Avenir"/>
                <a:cs typeface="Avenir"/>
                <a:sym typeface="Avenir"/>
              </a:defRPr>
            </a:lvl8pPr>
            <a:lvl9pPr marL="0" lvl="8" indent="0" algn="r" rtl="0">
              <a:spcBef>
                <a:spcPts val="0"/>
              </a:spcBef>
              <a:buNone/>
              <a:defRPr sz="600">
                <a:solidFill>
                  <a:srgbClr val="1B699F"/>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31"/>
        <p:cNvGrpSpPr/>
        <p:nvPr/>
      </p:nvGrpSpPr>
      <p:grpSpPr>
        <a:xfrm>
          <a:off x="0" y="0"/>
          <a:ext cx="0" cy="0"/>
          <a:chOff x="0" y="0"/>
          <a:chExt cx="0" cy="0"/>
        </a:xfrm>
      </p:grpSpPr>
      <p:sp>
        <p:nvSpPr>
          <p:cNvPr id="132" name="Google Shape;132;p22"/>
          <p:cNvSpPr/>
          <p:nvPr/>
        </p:nvSpPr>
        <p:spPr>
          <a:xfrm>
            <a:off x="6089903" y="178308"/>
            <a:ext cx="2869800" cy="4786800"/>
          </a:xfrm>
          <a:prstGeom prst="rect">
            <a:avLst/>
          </a:prstGeom>
          <a:solidFill>
            <a:srgbClr val="D8D8D8">
              <a:alpha val="600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3" name="Google Shape;133;p22"/>
          <p:cNvSpPr>
            <a:spLocks noGrp="1"/>
          </p:cNvSpPr>
          <p:nvPr>
            <p:ph type="pic" idx="2"/>
          </p:nvPr>
        </p:nvSpPr>
        <p:spPr>
          <a:xfrm>
            <a:off x="171449" y="178308"/>
            <a:ext cx="5772000" cy="4786800"/>
          </a:xfrm>
          <a:prstGeom prst="rect">
            <a:avLst/>
          </a:prstGeom>
          <a:solidFill>
            <a:srgbClr val="3A99DE"/>
          </a:solidFill>
          <a:ln>
            <a:noFill/>
          </a:ln>
        </p:spPr>
        <p:txBody>
          <a:bodyPr spcFirstLastPara="1" wrap="square" lIns="68575" tIns="34275" rIns="68575" bIns="34275" anchor="t" anchorCtr="0">
            <a:noAutofit/>
          </a:bodyPr>
          <a:lstStyle>
            <a:lvl1pPr marR="0" lvl="0" algn="l" rtl="0">
              <a:lnSpc>
                <a:spcPct val="110000"/>
              </a:lnSpc>
              <a:spcBef>
                <a:spcPts val="700"/>
              </a:spcBef>
              <a:spcAft>
                <a:spcPts val="0"/>
              </a:spcAft>
              <a:buClr>
                <a:srgbClr val="1B699F"/>
              </a:buClr>
              <a:buSzPts val="2400"/>
              <a:buFont typeface="Garamond"/>
              <a:buNone/>
              <a:defRPr sz="2400" b="0" i="0" u="none" strike="noStrike" cap="none">
                <a:solidFill>
                  <a:schemeClr val="dk1"/>
                </a:solidFill>
                <a:latin typeface="Avenir"/>
                <a:ea typeface="Avenir"/>
                <a:cs typeface="Avenir"/>
                <a:sym typeface="Avenir"/>
              </a:defRPr>
            </a:lvl1pPr>
            <a:lvl2pPr marR="0" lvl="1" algn="l" rtl="0">
              <a:lnSpc>
                <a:spcPct val="100000"/>
              </a:lnSpc>
              <a:spcBef>
                <a:spcPts val="400"/>
              </a:spcBef>
              <a:spcAft>
                <a:spcPts val="0"/>
              </a:spcAft>
              <a:buClr>
                <a:srgbClr val="1B699F"/>
              </a:buClr>
              <a:buSzPts val="2100"/>
              <a:buFont typeface="Garamond"/>
              <a:buNone/>
              <a:defRPr sz="2100" b="0" i="0" u="none" strike="noStrike" cap="none">
                <a:solidFill>
                  <a:schemeClr val="dk1"/>
                </a:solidFill>
                <a:latin typeface="Avenir"/>
                <a:ea typeface="Avenir"/>
                <a:cs typeface="Avenir"/>
                <a:sym typeface="Avenir"/>
              </a:defRPr>
            </a:lvl2pPr>
            <a:lvl3pPr marR="0" lvl="2" algn="l" rtl="0">
              <a:lnSpc>
                <a:spcPct val="100000"/>
              </a:lnSpc>
              <a:spcBef>
                <a:spcPts val="400"/>
              </a:spcBef>
              <a:spcAft>
                <a:spcPts val="0"/>
              </a:spcAft>
              <a:buClr>
                <a:srgbClr val="1B699F"/>
              </a:buClr>
              <a:buSzPts val="1800"/>
              <a:buFont typeface="Garamond"/>
              <a:buNone/>
              <a:defRPr sz="1800" b="0" i="0" u="none" strike="noStrike" cap="none">
                <a:solidFill>
                  <a:schemeClr val="dk1"/>
                </a:solidFill>
                <a:latin typeface="Avenir"/>
                <a:ea typeface="Avenir"/>
                <a:cs typeface="Avenir"/>
                <a:sym typeface="Avenir"/>
              </a:defRPr>
            </a:lvl3pPr>
            <a:lvl4pPr marR="0" lvl="3" algn="l" rtl="0">
              <a:lnSpc>
                <a:spcPct val="100000"/>
              </a:lnSpc>
              <a:spcBef>
                <a:spcPts val="400"/>
              </a:spcBef>
              <a:spcAft>
                <a:spcPts val="0"/>
              </a:spcAft>
              <a:buClr>
                <a:srgbClr val="1B699F"/>
              </a:buClr>
              <a:buSzPts val="1500"/>
              <a:buFont typeface="Garamond"/>
              <a:buNone/>
              <a:defRPr sz="1500" b="0" i="0" u="none" strike="noStrike" cap="none">
                <a:solidFill>
                  <a:schemeClr val="dk1"/>
                </a:solidFill>
                <a:latin typeface="Avenir"/>
                <a:ea typeface="Avenir"/>
                <a:cs typeface="Avenir"/>
                <a:sym typeface="Avenir"/>
              </a:defRPr>
            </a:lvl4pPr>
            <a:lvl5pPr marR="0" lvl="4" algn="l" rtl="0">
              <a:lnSpc>
                <a:spcPct val="100000"/>
              </a:lnSpc>
              <a:spcBef>
                <a:spcPts val="400"/>
              </a:spcBef>
              <a:spcAft>
                <a:spcPts val="0"/>
              </a:spcAft>
              <a:buClr>
                <a:srgbClr val="1B699F"/>
              </a:buClr>
              <a:buSzPts val="1500"/>
              <a:buFont typeface="Garamond"/>
              <a:buNone/>
              <a:defRPr sz="1500" b="0" i="0" u="none" strike="noStrike" cap="none">
                <a:solidFill>
                  <a:schemeClr val="dk1"/>
                </a:solidFill>
                <a:latin typeface="Avenir"/>
                <a:ea typeface="Avenir"/>
                <a:cs typeface="Avenir"/>
                <a:sym typeface="Avenir"/>
              </a:defRPr>
            </a:lvl5pPr>
            <a:lvl6pPr marR="0" lvl="5" algn="l" rtl="0">
              <a:lnSpc>
                <a:spcPct val="100000"/>
              </a:lnSpc>
              <a:spcBef>
                <a:spcPts val="400"/>
              </a:spcBef>
              <a:spcAft>
                <a:spcPts val="0"/>
              </a:spcAft>
              <a:buClr>
                <a:srgbClr val="1B699F"/>
              </a:buClr>
              <a:buSzPts val="1500"/>
              <a:buFont typeface="Garamond"/>
              <a:buNone/>
              <a:defRPr sz="1500" b="0" i="0" u="none" strike="noStrike" cap="none">
                <a:solidFill>
                  <a:schemeClr val="dk1"/>
                </a:solidFill>
                <a:latin typeface="Avenir"/>
                <a:ea typeface="Avenir"/>
                <a:cs typeface="Avenir"/>
                <a:sym typeface="Avenir"/>
              </a:defRPr>
            </a:lvl6pPr>
            <a:lvl7pPr marR="0" lvl="6" algn="l" rtl="0">
              <a:lnSpc>
                <a:spcPct val="100000"/>
              </a:lnSpc>
              <a:spcBef>
                <a:spcPts val="400"/>
              </a:spcBef>
              <a:spcAft>
                <a:spcPts val="0"/>
              </a:spcAft>
              <a:buClr>
                <a:srgbClr val="1B699F"/>
              </a:buClr>
              <a:buSzPts val="1500"/>
              <a:buFont typeface="Garamond"/>
              <a:buNone/>
              <a:defRPr sz="1500" b="0" i="0" u="none" strike="noStrike" cap="none">
                <a:solidFill>
                  <a:schemeClr val="dk1"/>
                </a:solidFill>
                <a:latin typeface="Avenir"/>
                <a:ea typeface="Avenir"/>
                <a:cs typeface="Avenir"/>
                <a:sym typeface="Avenir"/>
              </a:defRPr>
            </a:lvl7pPr>
            <a:lvl8pPr marR="0" lvl="7" algn="l" rtl="0">
              <a:lnSpc>
                <a:spcPct val="100000"/>
              </a:lnSpc>
              <a:spcBef>
                <a:spcPts val="400"/>
              </a:spcBef>
              <a:spcAft>
                <a:spcPts val="0"/>
              </a:spcAft>
              <a:buClr>
                <a:srgbClr val="1B699F"/>
              </a:buClr>
              <a:buSzPts val="1500"/>
              <a:buFont typeface="Garamond"/>
              <a:buNone/>
              <a:defRPr sz="1500" b="0" i="0" u="none" strike="noStrike" cap="none">
                <a:solidFill>
                  <a:schemeClr val="dk1"/>
                </a:solidFill>
                <a:latin typeface="Avenir"/>
                <a:ea typeface="Avenir"/>
                <a:cs typeface="Avenir"/>
                <a:sym typeface="Avenir"/>
              </a:defRPr>
            </a:lvl8pPr>
            <a:lvl9pPr marR="0" lvl="8" algn="l" rtl="0">
              <a:lnSpc>
                <a:spcPct val="100000"/>
              </a:lnSpc>
              <a:spcBef>
                <a:spcPts val="400"/>
              </a:spcBef>
              <a:spcAft>
                <a:spcPts val="0"/>
              </a:spcAft>
              <a:buClr>
                <a:srgbClr val="1B699F"/>
              </a:buClr>
              <a:buSzPts val="1500"/>
              <a:buFont typeface="Garamond"/>
              <a:buNone/>
              <a:defRPr sz="1500" b="0" i="0" u="none" strike="noStrike" cap="none">
                <a:solidFill>
                  <a:schemeClr val="dk1"/>
                </a:solidFill>
                <a:latin typeface="Avenir"/>
                <a:ea typeface="Avenir"/>
                <a:cs typeface="Avenir"/>
                <a:sym typeface="Avenir"/>
              </a:defRPr>
            </a:lvl9pPr>
          </a:lstStyle>
          <a:p>
            <a:endParaRPr/>
          </a:p>
        </p:txBody>
      </p:sp>
      <p:sp>
        <p:nvSpPr>
          <p:cNvPr id="134" name="Google Shape;134;p22"/>
          <p:cNvSpPr txBox="1">
            <a:spLocks noGrp="1"/>
          </p:cNvSpPr>
          <p:nvPr>
            <p:ph type="dt" idx="10"/>
          </p:nvPr>
        </p:nvSpPr>
        <p:spPr>
          <a:xfrm>
            <a:off x="4246753" y="4526280"/>
            <a:ext cx="1554000" cy="274200"/>
          </a:xfrm>
          <a:prstGeom prst="rect">
            <a:avLst/>
          </a:prstGeom>
          <a:noFill/>
          <a:ln>
            <a:noFill/>
          </a:ln>
        </p:spPr>
        <p:txBody>
          <a:bodyPr spcFirstLastPara="1" wrap="square" lIns="68575" tIns="34275" rIns="68575" bIns="34275" anchor="b" anchorCtr="0">
            <a:noAutofit/>
          </a:bodyPr>
          <a:lstStyle>
            <a:lvl1pPr lvl="0" algn="r" rtl="0">
              <a:spcBef>
                <a:spcPts val="0"/>
              </a:spcBef>
              <a:spcAft>
                <a:spcPts val="0"/>
              </a:spcAft>
              <a:buSzPts val="1100"/>
              <a:buNone/>
              <a:defRPr b="1">
                <a:solidFill>
                  <a:srgbClr val="FFFFFF"/>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5" name="Google Shape;135;p22"/>
          <p:cNvSpPr txBox="1">
            <a:spLocks noGrp="1"/>
          </p:cNvSpPr>
          <p:nvPr>
            <p:ph type="ftr" idx="11"/>
          </p:nvPr>
        </p:nvSpPr>
        <p:spPr>
          <a:xfrm>
            <a:off x="459486" y="4526280"/>
            <a:ext cx="3441000" cy="274200"/>
          </a:xfrm>
          <a:prstGeom prst="rect">
            <a:avLst/>
          </a:prstGeom>
          <a:noFill/>
          <a:ln>
            <a:noFill/>
          </a:ln>
        </p:spPr>
        <p:txBody>
          <a:bodyPr spcFirstLastPara="1" wrap="square" lIns="68575" tIns="34275" rIns="68575" bIns="34275" anchor="b" anchorCtr="0">
            <a:noAutofit/>
          </a:bodyPr>
          <a:lstStyle>
            <a:lvl1pPr lvl="0" algn="r" rtl="0">
              <a:spcBef>
                <a:spcPts val="0"/>
              </a:spcBef>
              <a:spcAft>
                <a:spcPts val="0"/>
              </a:spcAft>
              <a:buSzPts val="1100"/>
              <a:buNone/>
              <a:defRPr sz="800" b="1">
                <a:solidFill>
                  <a:srgbClr val="FFFFFF"/>
                </a:solidFill>
                <a:latin typeface="Avenir"/>
                <a:ea typeface="Avenir"/>
                <a:cs typeface="Avenir"/>
                <a:sym typeface="Avenir"/>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6" name="Google Shape;136;p22"/>
          <p:cNvSpPr txBox="1">
            <a:spLocks noGrp="1"/>
          </p:cNvSpPr>
          <p:nvPr>
            <p:ph type="sldNum" idx="12"/>
          </p:nvPr>
        </p:nvSpPr>
        <p:spPr>
          <a:xfrm>
            <a:off x="7797546" y="4526280"/>
            <a:ext cx="918900" cy="274200"/>
          </a:xfrm>
          <a:prstGeom prst="rect">
            <a:avLst/>
          </a:prstGeom>
          <a:noFill/>
          <a:ln>
            <a:noFill/>
          </a:ln>
        </p:spPr>
        <p:txBody>
          <a:bodyPr spcFirstLastPara="1" wrap="square" lIns="68575" tIns="34275" rIns="68575" bIns="34275"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37" name="Google Shape;137;p22"/>
          <p:cNvSpPr/>
          <p:nvPr/>
        </p:nvSpPr>
        <p:spPr>
          <a:xfrm>
            <a:off x="6190995" y="281178"/>
            <a:ext cx="2667900" cy="4581300"/>
          </a:xfrm>
          <a:prstGeom prst="rect">
            <a:avLst/>
          </a:prstGeom>
          <a:noFill/>
          <a:ln w="9525" cap="sq" cmpd="sng">
            <a:solidFill>
              <a:srgbClr val="207CC0"/>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8" name="Google Shape;138;p22"/>
          <p:cNvSpPr txBox="1">
            <a:spLocks noGrp="1"/>
          </p:cNvSpPr>
          <p:nvPr>
            <p:ph type="title"/>
          </p:nvPr>
        </p:nvSpPr>
        <p:spPr>
          <a:xfrm>
            <a:off x="6357938" y="452628"/>
            <a:ext cx="2358600" cy="1234200"/>
          </a:xfrm>
          <a:prstGeom prst="rect">
            <a:avLst/>
          </a:prstGeom>
          <a:noFill/>
          <a:ln>
            <a:noFill/>
          </a:ln>
        </p:spPr>
        <p:txBody>
          <a:bodyPr spcFirstLastPara="1" wrap="square" lIns="68575" tIns="34275" rIns="68575" bIns="34275" anchor="b" anchorCtr="0">
            <a:noAutofit/>
          </a:bodyPr>
          <a:lstStyle>
            <a:lvl1pPr lvl="0" algn="l" rtl="0">
              <a:lnSpc>
                <a:spcPct val="100000"/>
              </a:lnSpc>
              <a:spcBef>
                <a:spcPts val="0"/>
              </a:spcBef>
              <a:spcAft>
                <a:spcPts val="0"/>
              </a:spcAft>
              <a:buClr>
                <a:schemeClr val="dk1"/>
              </a:buClr>
              <a:buSzPts val="2400"/>
              <a:buFont typeface="Avenir"/>
              <a:buNone/>
              <a:defRPr sz="2400" b="0">
                <a:solidFill>
                  <a:schemeClr val="dk1"/>
                </a:solidFill>
                <a:latin typeface="Avenir"/>
                <a:ea typeface="Avenir"/>
                <a:cs typeface="Avenir"/>
                <a:sym typeface="Avenir"/>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9" name="Google Shape;139;p22"/>
          <p:cNvSpPr txBox="1">
            <a:spLocks noGrp="1"/>
          </p:cNvSpPr>
          <p:nvPr>
            <p:ph type="body" idx="1"/>
          </p:nvPr>
        </p:nvSpPr>
        <p:spPr>
          <a:xfrm>
            <a:off x="6357938" y="1789938"/>
            <a:ext cx="2358600" cy="2633400"/>
          </a:xfrm>
          <a:prstGeom prst="rect">
            <a:avLst/>
          </a:prstGeom>
          <a:noFill/>
          <a:ln>
            <a:noFill/>
          </a:ln>
        </p:spPr>
        <p:txBody>
          <a:bodyPr spcFirstLastPara="1" wrap="square" lIns="68575" tIns="34275" rIns="68575" bIns="34275" anchor="t" anchorCtr="0">
            <a:noAutofit/>
          </a:bodyPr>
          <a:lstStyle>
            <a:lvl1pPr marL="457200" lvl="0" indent="-228600" algn="l" rtl="0">
              <a:lnSpc>
                <a:spcPct val="110000"/>
              </a:lnSpc>
              <a:spcBef>
                <a:spcPts val="600"/>
              </a:spcBef>
              <a:spcAft>
                <a:spcPts val="0"/>
              </a:spcAft>
              <a:buSzPts val="1400"/>
              <a:buNone/>
              <a:defRPr sz="1400">
                <a:solidFill>
                  <a:schemeClr val="dk1"/>
                </a:solidFill>
              </a:defRPr>
            </a:lvl1pPr>
            <a:lvl2pPr marL="914400" lvl="1" indent="-228600" algn="l" rtl="0">
              <a:lnSpc>
                <a:spcPct val="100000"/>
              </a:lnSpc>
              <a:spcBef>
                <a:spcPts val="400"/>
              </a:spcBef>
              <a:spcAft>
                <a:spcPts val="0"/>
              </a:spcAft>
              <a:buSzPts val="900"/>
              <a:buNone/>
              <a:defRPr sz="900"/>
            </a:lvl2pPr>
            <a:lvl3pPr marL="1371600" lvl="2" indent="-228600" algn="l" rtl="0">
              <a:lnSpc>
                <a:spcPct val="100000"/>
              </a:lnSpc>
              <a:spcBef>
                <a:spcPts val="400"/>
              </a:spcBef>
              <a:spcAft>
                <a:spcPts val="0"/>
              </a:spcAft>
              <a:buSzPts val="800"/>
              <a:buNone/>
              <a:defRPr sz="800"/>
            </a:lvl3pPr>
            <a:lvl4pPr marL="1828800" lvl="3" indent="-228600" algn="l" rtl="0">
              <a:lnSpc>
                <a:spcPct val="100000"/>
              </a:lnSpc>
              <a:spcBef>
                <a:spcPts val="400"/>
              </a:spcBef>
              <a:spcAft>
                <a:spcPts val="0"/>
              </a:spcAft>
              <a:buSzPts val="700"/>
              <a:buNone/>
              <a:defRPr sz="700"/>
            </a:lvl4pPr>
            <a:lvl5pPr marL="2286000" lvl="4" indent="-228600" algn="l" rtl="0">
              <a:lnSpc>
                <a:spcPct val="100000"/>
              </a:lnSpc>
              <a:spcBef>
                <a:spcPts val="400"/>
              </a:spcBef>
              <a:spcAft>
                <a:spcPts val="0"/>
              </a:spcAft>
              <a:buSzPts val="700"/>
              <a:buNone/>
              <a:defRPr sz="700"/>
            </a:lvl5pPr>
            <a:lvl6pPr marL="2743200" lvl="5" indent="-228600" algn="l" rtl="0">
              <a:lnSpc>
                <a:spcPct val="100000"/>
              </a:lnSpc>
              <a:spcBef>
                <a:spcPts val="400"/>
              </a:spcBef>
              <a:spcAft>
                <a:spcPts val="0"/>
              </a:spcAft>
              <a:buSzPts val="700"/>
              <a:buNone/>
              <a:defRPr sz="700"/>
            </a:lvl6pPr>
            <a:lvl7pPr marL="3200400" lvl="6" indent="-228600" algn="l" rtl="0">
              <a:lnSpc>
                <a:spcPct val="100000"/>
              </a:lnSpc>
              <a:spcBef>
                <a:spcPts val="400"/>
              </a:spcBef>
              <a:spcAft>
                <a:spcPts val="0"/>
              </a:spcAft>
              <a:buSzPts val="700"/>
              <a:buNone/>
              <a:defRPr sz="700"/>
            </a:lvl7pPr>
            <a:lvl8pPr marL="3657600" lvl="7" indent="-228600" algn="l" rtl="0">
              <a:lnSpc>
                <a:spcPct val="100000"/>
              </a:lnSpc>
              <a:spcBef>
                <a:spcPts val="400"/>
              </a:spcBef>
              <a:spcAft>
                <a:spcPts val="0"/>
              </a:spcAft>
              <a:buSzPts val="700"/>
              <a:buNone/>
              <a:defRPr sz="700"/>
            </a:lvl8pPr>
            <a:lvl9pPr marL="4114800" lvl="8" indent="-228600" algn="l" rtl="0">
              <a:lnSpc>
                <a:spcPct val="100000"/>
              </a:lnSpc>
              <a:spcBef>
                <a:spcPts val="400"/>
              </a:spcBef>
              <a:spcAft>
                <a:spcPts val="0"/>
              </a:spcAft>
              <a:buSzPts val="700"/>
              <a:buNone/>
              <a:defRPr sz="7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800100" y="481945"/>
            <a:ext cx="7543800" cy="10287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1B699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2" name="Google Shape;142;p23"/>
          <p:cNvSpPr txBox="1">
            <a:spLocks noGrp="1"/>
          </p:cNvSpPr>
          <p:nvPr>
            <p:ph type="body" idx="1"/>
          </p:nvPr>
        </p:nvSpPr>
        <p:spPr>
          <a:xfrm rot="5400000">
            <a:off x="3128400" y="-750960"/>
            <a:ext cx="2887200" cy="7543800"/>
          </a:xfrm>
          <a:prstGeom prst="rect">
            <a:avLst/>
          </a:prstGeom>
          <a:noFill/>
          <a:ln>
            <a:noFill/>
          </a:ln>
        </p:spPr>
        <p:txBody>
          <a:bodyPr spcFirstLastPara="1" wrap="square" lIns="68575" tIns="34275" rIns="68575" bIns="34275" anchor="t" anchorCtr="0">
            <a:noAutofit/>
          </a:bodyPr>
          <a:lstStyle>
            <a:lvl1pPr marL="457200" lvl="0" indent="-317500" algn="l" rtl="0">
              <a:lnSpc>
                <a:spcPct val="110000"/>
              </a:lnSpc>
              <a:spcBef>
                <a:spcPts val="700"/>
              </a:spcBef>
              <a:spcAft>
                <a:spcPts val="0"/>
              </a:spcAft>
              <a:buSzPts val="1400"/>
              <a:buChar char="◦"/>
              <a:defRPr/>
            </a:lvl1pPr>
            <a:lvl2pPr marL="914400" lvl="1" indent="-317500" algn="l" rtl="0">
              <a:lnSpc>
                <a:spcPct val="100000"/>
              </a:lnSpc>
              <a:spcBef>
                <a:spcPts val="400"/>
              </a:spcBef>
              <a:spcAft>
                <a:spcPts val="0"/>
              </a:spcAft>
              <a:buSzPts val="1400"/>
              <a:buChar char="◦"/>
              <a:defRPr/>
            </a:lvl2pPr>
            <a:lvl3pPr marL="1371600" lvl="2" indent="-317500" algn="l" rtl="0">
              <a:lnSpc>
                <a:spcPct val="100000"/>
              </a:lnSpc>
              <a:spcBef>
                <a:spcPts val="400"/>
              </a:spcBef>
              <a:spcAft>
                <a:spcPts val="0"/>
              </a:spcAft>
              <a:buSzPts val="1400"/>
              <a:buChar char="◦"/>
              <a:defRPr/>
            </a:lvl3pPr>
            <a:lvl4pPr marL="1828800" lvl="3" indent="-317500" algn="l" rtl="0">
              <a:lnSpc>
                <a:spcPct val="100000"/>
              </a:lnSpc>
              <a:spcBef>
                <a:spcPts val="400"/>
              </a:spcBef>
              <a:spcAft>
                <a:spcPts val="0"/>
              </a:spcAft>
              <a:buSzPts val="1400"/>
              <a:buChar char="◦"/>
              <a:defRPr/>
            </a:lvl4pPr>
            <a:lvl5pPr marL="2286000" lvl="4" indent="-317500" algn="l" rtl="0">
              <a:lnSpc>
                <a:spcPct val="100000"/>
              </a:lnSpc>
              <a:spcBef>
                <a:spcPts val="400"/>
              </a:spcBef>
              <a:spcAft>
                <a:spcPts val="0"/>
              </a:spcAft>
              <a:buSzPts val="1400"/>
              <a:buChar char="◦"/>
              <a:defRPr/>
            </a:lvl5pPr>
            <a:lvl6pPr marL="2743200" lvl="5" indent="-317500" algn="l" rtl="0">
              <a:lnSpc>
                <a:spcPct val="100000"/>
              </a:lnSpc>
              <a:spcBef>
                <a:spcPts val="400"/>
              </a:spcBef>
              <a:spcAft>
                <a:spcPts val="0"/>
              </a:spcAft>
              <a:buSzPts val="1400"/>
              <a:buChar char="◦"/>
              <a:defRPr/>
            </a:lvl6pPr>
            <a:lvl7pPr marL="3200400" lvl="6" indent="-317500" algn="l" rtl="0">
              <a:lnSpc>
                <a:spcPct val="100000"/>
              </a:lnSpc>
              <a:spcBef>
                <a:spcPts val="400"/>
              </a:spcBef>
              <a:spcAft>
                <a:spcPts val="0"/>
              </a:spcAft>
              <a:buSzPts val="1400"/>
              <a:buChar char="◦"/>
              <a:defRPr/>
            </a:lvl7pPr>
            <a:lvl8pPr marL="3657600" lvl="7" indent="-317500" algn="l" rtl="0">
              <a:lnSpc>
                <a:spcPct val="100000"/>
              </a:lnSpc>
              <a:spcBef>
                <a:spcPts val="400"/>
              </a:spcBef>
              <a:spcAft>
                <a:spcPts val="0"/>
              </a:spcAft>
              <a:buSzPts val="1400"/>
              <a:buChar char="◦"/>
              <a:defRPr/>
            </a:lvl8pPr>
            <a:lvl9pPr marL="4114800" lvl="8" indent="-317500" algn="l" rtl="0">
              <a:lnSpc>
                <a:spcPct val="100000"/>
              </a:lnSpc>
              <a:spcBef>
                <a:spcPts val="400"/>
              </a:spcBef>
              <a:spcAft>
                <a:spcPts val="0"/>
              </a:spcAft>
              <a:buSzPts val="1400"/>
              <a:buChar char="◦"/>
              <a:defRPr/>
            </a:lvl9pPr>
          </a:lstStyle>
          <a:p>
            <a:endParaRPr/>
          </a:p>
        </p:txBody>
      </p:sp>
      <p:sp>
        <p:nvSpPr>
          <p:cNvPr id="143" name="Google Shape;143;p23"/>
          <p:cNvSpPr txBox="1">
            <a:spLocks noGrp="1"/>
          </p:cNvSpPr>
          <p:nvPr>
            <p:ph type="dt" idx="10"/>
          </p:nvPr>
        </p:nvSpPr>
        <p:spPr>
          <a:xfrm>
            <a:off x="5442595" y="4526280"/>
            <a:ext cx="2169600" cy="274200"/>
          </a:xfrm>
          <a:prstGeom prst="rect">
            <a:avLst/>
          </a:prstGeom>
          <a:noFill/>
          <a:ln>
            <a:noFill/>
          </a:ln>
        </p:spPr>
        <p:txBody>
          <a:bodyPr spcFirstLastPara="1" wrap="square" lIns="68575" tIns="34275" rIns="68575" bIns="34275" anchor="b"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4" name="Google Shape;144;p23"/>
          <p:cNvSpPr txBox="1">
            <a:spLocks noGrp="1"/>
          </p:cNvSpPr>
          <p:nvPr>
            <p:ph type="ftr" idx="11"/>
          </p:nvPr>
        </p:nvSpPr>
        <p:spPr>
          <a:xfrm>
            <a:off x="800100" y="4526280"/>
            <a:ext cx="4362600" cy="2742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5" name="Google Shape;145;p23"/>
          <p:cNvSpPr txBox="1">
            <a:spLocks noGrp="1"/>
          </p:cNvSpPr>
          <p:nvPr>
            <p:ph type="sldNum" idx="12"/>
          </p:nvPr>
        </p:nvSpPr>
        <p:spPr>
          <a:xfrm>
            <a:off x="8172450" y="4450080"/>
            <a:ext cx="628500" cy="274200"/>
          </a:xfrm>
          <a:prstGeom prst="rect">
            <a:avLst/>
          </a:prstGeom>
          <a:noFill/>
          <a:ln>
            <a:noFill/>
          </a:ln>
        </p:spPr>
        <p:txBody>
          <a:bodyPr spcFirstLastPara="1" wrap="square" lIns="68575" tIns="34275" rIns="68575" bIns="34275"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rot="5400000">
            <a:off x="5657850" y="1657200"/>
            <a:ext cx="3943200" cy="17718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1B699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8" name="Google Shape;148;p24"/>
          <p:cNvSpPr txBox="1">
            <a:spLocks noGrp="1"/>
          </p:cNvSpPr>
          <p:nvPr>
            <p:ph type="body" idx="1"/>
          </p:nvPr>
        </p:nvSpPr>
        <p:spPr>
          <a:xfrm rot="5400000">
            <a:off x="1686000" y="-485850"/>
            <a:ext cx="3943200" cy="6057900"/>
          </a:xfrm>
          <a:prstGeom prst="rect">
            <a:avLst/>
          </a:prstGeom>
          <a:noFill/>
          <a:ln>
            <a:noFill/>
          </a:ln>
        </p:spPr>
        <p:txBody>
          <a:bodyPr spcFirstLastPara="1" wrap="square" lIns="68575" tIns="34275" rIns="68575" bIns="34275" anchor="t" anchorCtr="0">
            <a:noAutofit/>
          </a:bodyPr>
          <a:lstStyle>
            <a:lvl1pPr marL="457200" lvl="0" indent="-317500" algn="l" rtl="0">
              <a:lnSpc>
                <a:spcPct val="110000"/>
              </a:lnSpc>
              <a:spcBef>
                <a:spcPts val="700"/>
              </a:spcBef>
              <a:spcAft>
                <a:spcPts val="0"/>
              </a:spcAft>
              <a:buSzPts val="1400"/>
              <a:buChar char="◦"/>
              <a:defRPr/>
            </a:lvl1pPr>
            <a:lvl2pPr marL="914400" lvl="1" indent="-317500" algn="l" rtl="0">
              <a:lnSpc>
                <a:spcPct val="100000"/>
              </a:lnSpc>
              <a:spcBef>
                <a:spcPts val="400"/>
              </a:spcBef>
              <a:spcAft>
                <a:spcPts val="0"/>
              </a:spcAft>
              <a:buSzPts val="1400"/>
              <a:buChar char="◦"/>
              <a:defRPr/>
            </a:lvl2pPr>
            <a:lvl3pPr marL="1371600" lvl="2" indent="-317500" algn="l" rtl="0">
              <a:lnSpc>
                <a:spcPct val="100000"/>
              </a:lnSpc>
              <a:spcBef>
                <a:spcPts val="400"/>
              </a:spcBef>
              <a:spcAft>
                <a:spcPts val="0"/>
              </a:spcAft>
              <a:buSzPts val="1400"/>
              <a:buChar char="◦"/>
              <a:defRPr/>
            </a:lvl3pPr>
            <a:lvl4pPr marL="1828800" lvl="3" indent="-317500" algn="l" rtl="0">
              <a:lnSpc>
                <a:spcPct val="100000"/>
              </a:lnSpc>
              <a:spcBef>
                <a:spcPts val="400"/>
              </a:spcBef>
              <a:spcAft>
                <a:spcPts val="0"/>
              </a:spcAft>
              <a:buSzPts val="1400"/>
              <a:buChar char="◦"/>
              <a:defRPr/>
            </a:lvl4pPr>
            <a:lvl5pPr marL="2286000" lvl="4" indent="-317500" algn="l" rtl="0">
              <a:lnSpc>
                <a:spcPct val="100000"/>
              </a:lnSpc>
              <a:spcBef>
                <a:spcPts val="400"/>
              </a:spcBef>
              <a:spcAft>
                <a:spcPts val="0"/>
              </a:spcAft>
              <a:buSzPts val="1400"/>
              <a:buChar char="◦"/>
              <a:defRPr/>
            </a:lvl5pPr>
            <a:lvl6pPr marL="2743200" lvl="5" indent="-317500" algn="l" rtl="0">
              <a:lnSpc>
                <a:spcPct val="100000"/>
              </a:lnSpc>
              <a:spcBef>
                <a:spcPts val="400"/>
              </a:spcBef>
              <a:spcAft>
                <a:spcPts val="0"/>
              </a:spcAft>
              <a:buSzPts val="1400"/>
              <a:buChar char="◦"/>
              <a:defRPr/>
            </a:lvl6pPr>
            <a:lvl7pPr marL="3200400" lvl="6" indent="-317500" algn="l" rtl="0">
              <a:lnSpc>
                <a:spcPct val="100000"/>
              </a:lnSpc>
              <a:spcBef>
                <a:spcPts val="400"/>
              </a:spcBef>
              <a:spcAft>
                <a:spcPts val="0"/>
              </a:spcAft>
              <a:buSzPts val="1400"/>
              <a:buChar char="◦"/>
              <a:defRPr/>
            </a:lvl7pPr>
            <a:lvl8pPr marL="3657600" lvl="7" indent="-317500" algn="l" rtl="0">
              <a:lnSpc>
                <a:spcPct val="100000"/>
              </a:lnSpc>
              <a:spcBef>
                <a:spcPts val="400"/>
              </a:spcBef>
              <a:spcAft>
                <a:spcPts val="0"/>
              </a:spcAft>
              <a:buSzPts val="1400"/>
              <a:buChar char="◦"/>
              <a:defRPr/>
            </a:lvl8pPr>
            <a:lvl9pPr marL="4114800" lvl="8" indent="-317500" algn="l" rtl="0">
              <a:lnSpc>
                <a:spcPct val="100000"/>
              </a:lnSpc>
              <a:spcBef>
                <a:spcPts val="400"/>
              </a:spcBef>
              <a:spcAft>
                <a:spcPts val="0"/>
              </a:spcAft>
              <a:buSzPts val="1400"/>
              <a:buChar char="◦"/>
              <a:defRPr/>
            </a:lvl9pPr>
          </a:lstStyle>
          <a:p>
            <a:endParaRPr/>
          </a:p>
        </p:txBody>
      </p:sp>
      <p:sp>
        <p:nvSpPr>
          <p:cNvPr id="149" name="Google Shape;149;p24"/>
          <p:cNvSpPr txBox="1">
            <a:spLocks noGrp="1"/>
          </p:cNvSpPr>
          <p:nvPr>
            <p:ph type="dt" idx="10"/>
          </p:nvPr>
        </p:nvSpPr>
        <p:spPr>
          <a:xfrm>
            <a:off x="5442595" y="4526280"/>
            <a:ext cx="2169600" cy="274200"/>
          </a:xfrm>
          <a:prstGeom prst="rect">
            <a:avLst/>
          </a:prstGeom>
          <a:noFill/>
          <a:ln>
            <a:noFill/>
          </a:ln>
        </p:spPr>
        <p:txBody>
          <a:bodyPr spcFirstLastPara="1" wrap="square" lIns="68575" tIns="34275" rIns="68575" bIns="34275" anchor="b"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0" name="Google Shape;150;p24"/>
          <p:cNvSpPr txBox="1">
            <a:spLocks noGrp="1"/>
          </p:cNvSpPr>
          <p:nvPr>
            <p:ph type="ftr" idx="11"/>
          </p:nvPr>
        </p:nvSpPr>
        <p:spPr>
          <a:xfrm>
            <a:off x="800100" y="4526280"/>
            <a:ext cx="4362600" cy="2742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1" name="Google Shape;151;p24"/>
          <p:cNvSpPr txBox="1">
            <a:spLocks noGrp="1"/>
          </p:cNvSpPr>
          <p:nvPr>
            <p:ph type="sldNum" idx="12"/>
          </p:nvPr>
        </p:nvSpPr>
        <p:spPr>
          <a:xfrm>
            <a:off x="8172450" y="4450080"/>
            <a:ext cx="628500" cy="274200"/>
          </a:xfrm>
          <a:prstGeom prst="rect">
            <a:avLst/>
          </a:prstGeom>
          <a:noFill/>
          <a:ln>
            <a:noFill/>
          </a:ln>
        </p:spPr>
        <p:txBody>
          <a:bodyPr spcFirstLastPara="1" wrap="square" lIns="68575" tIns="34275" rIns="68575" bIns="34275"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lvl1pPr lvl="0" rtl="0">
              <a:spcBef>
                <a:spcPts val="0"/>
              </a:spcBef>
              <a:spcAft>
                <a:spcPts val="0"/>
              </a:spcAft>
              <a:buSzPts val="3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54" name="Google Shape;154;p25"/>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lvl1pPr marL="457200" lvl="0" indent="-298450" rtl="0">
              <a:spcBef>
                <a:spcPts val="700"/>
              </a:spcBef>
              <a:spcAft>
                <a:spcPts val="0"/>
              </a:spcAft>
              <a:buSzPts val="1100"/>
              <a:buChar char="◦"/>
              <a:defRPr/>
            </a:lvl1pPr>
            <a:lvl2pPr marL="914400" lvl="1" indent="-292100" rtl="0">
              <a:spcBef>
                <a:spcPts val="400"/>
              </a:spcBef>
              <a:spcAft>
                <a:spcPts val="0"/>
              </a:spcAft>
              <a:buSzPts val="1000"/>
              <a:buChar char="◦"/>
              <a:defRPr/>
            </a:lvl2pPr>
            <a:lvl3pPr marL="1371600" lvl="2" indent="-285750" rtl="0">
              <a:spcBef>
                <a:spcPts val="400"/>
              </a:spcBef>
              <a:spcAft>
                <a:spcPts val="0"/>
              </a:spcAft>
              <a:buSzPts val="900"/>
              <a:buChar char="◦"/>
              <a:defRPr/>
            </a:lvl3pPr>
            <a:lvl4pPr marL="1828800" lvl="3" indent="-285750" rtl="0">
              <a:spcBef>
                <a:spcPts val="400"/>
              </a:spcBef>
              <a:spcAft>
                <a:spcPts val="0"/>
              </a:spcAft>
              <a:buSzPts val="900"/>
              <a:buChar char="◦"/>
              <a:defRPr/>
            </a:lvl4pPr>
            <a:lvl5pPr marL="2286000" lvl="4" indent="-285750" rtl="0">
              <a:spcBef>
                <a:spcPts val="400"/>
              </a:spcBef>
              <a:spcAft>
                <a:spcPts val="0"/>
              </a:spcAft>
              <a:buSzPts val="900"/>
              <a:buChar char="◦"/>
              <a:defRPr/>
            </a:lvl5pPr>
            <a:lvl6pPr marL="2743200" lvl="5" indent="-298450" rtl="0">
              <a:spcBef>
                <a:spcPts val="400"/>
              </a:spcBef>
              <a:spcAft>
                <a:spcPts val="0"/>
              </a:spcAft>
              <a:buSzPts val="1100"/>
              <a:buChar char="◦"/>
              <a:defRPr/>
            </a:lvl6pPr>
            <a:lvl7pPr marL="3200400" lvl="6" indent="-298450" rtl="0">
              <a:spcBef>
                <a:spcPts val="400"/>
              </a:spcBef>
              <a:spcAft>
                <a:spcPts val="0"/>
              </a:spcAft>
              <a:buSzPts val="1100"/>
              <a:buChar char="◦"/>
              <a:defRPr/>
            </a:lvl7pPr>
            <a:lvl8pPr marL="3657600" lvl="7" indent="-298450" rtl="0">
              <a:spcBef>
                <a:spcPts val="400"/>
              </a:spcBef>
              <a:spcAft>
                <a:spcPts val="0"/>
              </a:spcAft>
              <a:buSzPts val="1100"/>
              <a:buChar char="◦"/>
              <a:defRPr/>
            </a:lvl8pPr>
            <a:lvl9pPr marL="4114800" lvl="8" indent="-298450" rtl="0">
              <a:spcBef>
                <a:spcPts val="400"/>
              </a:spcBef>
              <a:spcAft>
                <a:spcPts val="0"/>
              </a:spcAft>
              <a:buSzPts val="1100"/>
              <a:buChar char="◦"/>
              <a:defRPr/>
            </a:lvl9pPr>
          </a:lstStyle>
          <a:p>
            <a:endParaRPr/>
          </a:p>
        </p:txBody>
      </p:sp>
      <p:sp>
        <p:nvSpPr>
          <p:cNvPr id="155" name="Google Shape;155;p25"/>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lvl1pPr lvl="0" rtl="0">
              <a:buNone/>
              <a:defRPr>
                <a:solidFill>
                  <a:srgbClr val="1B699F"/>
                </a:solidFill>
              </a:defRPr>
            </a:lvl1pPr>
            <a:lvl2pPr lvl="1" rtl="0">
              <a:buNone/>
              <a:defRPr>
                <a:solidFill>
                  <a:srgbClr val="1B699F"/>
                </a:solidFill>
              </a:defRPr>
            </a:lvl2pPr>
            <a:lvl3pPr lvl="2" rtl="0">
              <a:buNone/>
              <a:defRPr>
                <a:solidFill>
                  <a:srgbClr val="1B699F"/>
                </a:solidFill>
              </a:defRPr>
            </a:lvl3pPr>
            <a:lvl4pPr lvl="3" rtl="0">
              <a:buNone/>
              <a:defRPr>
                <a:solidFill>
                  <a:srgbClr val="1B699F"/>
                </a:solidFill>
              </a:defRPr>
            </a:lvl4pPr>
            <a:lvl5pPr lvl="4" rtl="0">
              <a:buNone/>
              <a:defRPr>
                <a:solidFill>
                  <a:srgbClr val="1B699F"/>
                </a:solidFill>
              </a:defRPr>
            </a:lvl5pPr>
            <a:lvl6pPr lvl="5" rtl="0">
              <a:buNone/>
              <a:defRPr>
                <a:solidFill>
                  <a:srgbClr val="1B699F"/>
                </a:solidFill>
              </a:defRPr>
            </a:lvl6pPr>
            <a:lvl7pPr lvl="6" rtl="0">
              <a:buNone/>
              <a:defRPr>
                <a:solidFill>
                  <a:srgbClr val="1B699F"/>
                </a:solidFill>
              </a:defRPr>
            </a:lvl7pPr>
            <a:lvl8pPr lvl="7" rtl="0">
              <a:buNone/>
              <a:defRPr>
                <a:solidFill>
                  <a:srgbClr val="1B699F"/>
                </a:solidFill>
              </a:defRPr>
            </a:lvl8pPr>
            <a:lvl9pPr lvl="8" rtl="0">
              <a:buNone/>
              <a:defRPr>
                <a:solidFill>
                  <a:srgbClr val="1B699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52" name="Google Shape;52;p13"/>
          <p:cNvSpPr/>
          <p:nvPr/>
        </p:nvSpPr>
        <p:spPr>
          <a:xfrm>
            <a:off x="176022" y="178308"/>
            <a:ext cx="8791800" cy="4786800"/>
          </a:xfrm>
          <a:prstGeom prst="rect">
            <a:avLst/>
          </a:prstGeom>
          <a:solidFill>
            <a:srgbClr val="D2E1EC">
              <a:alpha val="236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3" name="Google Shape;53;p13"/>
          <p:cNvSpPr/>
          <p:nvPr/>
        </p:nvSpPr>
        <p:spPr>
          <a:xfrm>
            <a:off x="278892" y="281178"/>
            <a:ext cx="8586300" cy="4581300"/>
          </a:xfrm>
          <a:prstGeom prst="rect">
            <a:avLst/>
          </a:prstGeom>
          <a:noFill/>
          <a:ln w="9525" cap="sq" cmpd="sng">
            <a:solidFill>
              <a:srgbClr val="1B699F"/>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4" name="Google Shape;54;p13"/>
          <p:cNvSpPr txBox="1">
            <a:spLocks noGrp="1"/>
          </p:cNvSpPr>
          <p:nvPr>
            <p:ph type="title"/>
          </p:nvPr>
        </p:nvSpPr>
        <p:spPr>
          <a:xfrm>
            <a:off x="800100" y="481945"/>
            <a:ext cx="7543800" cy="1028700"/>
          </a:xfrm>
          <a:prstGeom prst="rect">
            <a:avLst/>
          </a:prstGeom>
          <a:noFill/>
          <a:ln>
            <a:noFill/>
          </a:ln>
        </p:spPr>
        <p:txBody>
          <a:bodyPr spcFirstLastPara="1" wrap="square" lIns="68575" tIns="34275" rIns="68575" bIns="34275" anchor="ctr" anchorCtr="0">
            <a:noAutofit/>
          </a:bodyPr>
          <a:lstStyle>
            <a:lvl1pPr marR="0" lvl="0" algn="ctr" rtl="0">
              <a:lnSpc>
                <a:spcPct val="90000"/>
              </a:lnSpc>
              <a:spcBef>
                <a:spcPts val="0"/>
              </a:spcBef>
              <a:spcAft>
                <a:spcPts val="0"/>
              </a:spcAft>
              <a:buClr>
                <a:srgbClr val="1B699F"/>
              </a:buClr>
              <a:buSzPts val="3000"/>
              <a:buFont typeface="Lato"/>
              <a:buNone/>
              <a:defRPr sz="3000" b="1" i="0" u="none" strike="noStrike" cap="none">
                <a:solidFill>
                  <a:srgbClr val="1B699F"/>
                </a:solidFill>
                <a:latin typeface="Lato"/>
                <a:ea typeface="Lato"/>
                <a:cs typeface="Lato"/>
                <a:sym typeface="Lato"/>
              </a:defRPr>
            </a:lvl1pPr>
            <a:lvl2pPr lvl="1" algn="ctr" rtl="0">
              <a:spcBef>
                <a:spcPts val="0"/>
              </a:spcBef>
              <a:spcAft>
                <a:spcPts val="0"/>
              </a:spcAft>
              <a:buSzPts val="1100"/>
              <a:buNone/>
              <a:defRPr sz="1400" b="1"/>
            </a:lvl2pPr>
            <a:lvl3pPr lvl="2" algn="ctr" rtl="0">
              <a:spcBef>
                <a:spcPts val="0"/>
              </a:spcBef>
              <a:spcAft>
                <a:spcPts val="0"/>
              </a:spcAft>
              <a:buSzPts val="1100"/>
              <a:buNone/>
              <a:defRPr sz="1400" b="1"/>
            </a:lvl3pPr>
            <a:lvl4pPr lvl="3" algn="ctr" rtl="0">
              <a:spcBef>
                <a:spcPts val="0"/>
              </a:spcBef>
              <a:spcAft>
                <a:spcPts val="0"/>
              </a:spcAft>
              <a:buSzPts val="1100"/>
              <a:buNone/>
              <a:defRPr sz="1400" b="1"/>
            </a:lvl4pPr>
            <a:lvl5pPr lvl="4" algn="ctr" rtl="0">
              <a:spcBef>
                <a:spcPts val="0"/>
              </a:spcBef>
              <a:spcAft>
                <a:spcPts val="0"/>
              </a:spcAft>
              <a:buSzPts val="1100"/>
              <a:buNone/>
              <a:defRPr sz="1400" b="1"/>
            </a:lvl5pPr>
            <a:lvl6pPr lvl="5" algn="ctr" rtl="0">
              <a:spcBef>
                <a:spcPts val="0"/>
              </a:spcBef>
              <a:spcAft>
                <a:spcPts val="0"/>
              </a:spcAft>
              <a:buSzPts val="1100"/>
              <a:buNone/>
              <a:defRPr sz="1400" b="1"/>
            </a:lvl6pPr>
            <a:lvl7pPr lvl="6" algn="ctr" rtl="0">
              <a:spcBef>
                <a:spcPts val="0"/>
              </a:spcBef>
              <a:spcAft>
                <a:spcPts val="0"/>
              </a:spcAft>
              <a:buSzPts val="1100"/>
              <a:buNone/>
              <a:defRPr sz="1400" b="1"/>
            </a:lvl7pPr>
            <a:lvl8pPr lvl="7" algn="ctr" rtl="0">
              <a:spcBef>
                <a:spcPts val="0"/>
              </a:spcBef>
              <a:spcAft>
                <a:spcPts val="0"/>
              </a:spcAft>
              <a:buSzPts val="1100"/>
              <a:buNone/>
              <a:defRPr sz="1400" b="1"/>
            </a:lvl8pPr>
            <a:lvl9pPr lvl="8" algn="ctr" rtl="0">
              <a:spcBef>
                <a:spcPts val="0"/>
              </a:spcBef>
              <a:spcAft>
                <a:spcPts val="0"/>
              </a:spcAft>
              <a:buSzPts val="1100"/>
              <a:buNone/>
              <a:defRPr sz="1400" b="1"/>
            </a:lvl9pPr>
          </a:lstStyle>
          <a:p>
            <a:endParaRPr/>
          </a:p>
        </p:txBody>
      </p:sp>
      <p:sp>
        <p:nvSpPr>
          <p:cNvPr id="55" name="Google Shape;55;p13"/>
          <p:cNvSpPr txBox="1">
            <a:spLocks noGrp="1"/>
          </p:cNvSpPr>
          <p:nvPr>
            <p:ph type="body" idx="1"/>
          </p:nvPr>
        </p:nvSpPr>
        <p:spPr>
          <a:xfrm>
            <a:off x="723900" y="1577340"/>
            <a:ext cx="7543800" cy="2887200"/>
          </a:xfrm>
          <a:prstGeom prst="rect">
            <a:avLst/>
          </a:prstGeom>
          <a:noFill/>
          <a:ln>
            <a:noFill/>
          </a:ln>
        </p:spPr>
        <p:txBody>
          <a:bodyPr spcFirstLastPara="1" wrap="square" lIns="68575" tIns="34275" rIns="68575" bIns="34275" anchor="t" anchorCtr="0">
            <a:noAutofit/>
          </a:bodyPr>
          <a:lstStyle>
            <a:lvl1pPr marL="457200" marR="0" lvl="0" indent="-298450" algn="l" rtl="0">
              <a:lnSpc>
                <a:spcPct val="110000"/>
              </a:lnSpc>
              <a:spcBef>
                <a:spcPts val="700"/>
              </a:spcBef>
              <a:spcAft>
                <a:spcPts val="0"/>
              </a:spcAft>
              <a:buClr>
                <a:srgbClr val="1B699F"/>
              </a:buClr>
              <a:buSzPts val="1100"/>
              <a:buFont typeface="Garamond"/>
              <a:buChar char="◦"/>
              <a:defRPr sz="1100" b="0" i="0" u="none" strike="noStrike" cap="none">
                <a:solidFill>
                  <a:schemeClr val="dk1"/>
                </a:solidFill>
                <a:latin typeface="Avenir"/>
                <a:ea typeface="Avenir"/>
                <a:cs typeface="Avenir"/>
                <a:sym typeface="Avenir"/>
              </a:defRPr>
            </a:lvl1pPr>
            <a:lvl2pPr marL="914400" marR="0" lvl="1" indent="-292100" algn="l" rtl="0">
              <a:lnSpc>
                <a:spcPct val="100000"/>
              </a:lnSpc>
              <a:spcBef>
                <a:spcPts val="400"/>
              </a:spcBef>
              <a:spcAft>
                <a:spcPts val="0"/>
              </a:spcAft>
              <a:buClr>
                <a:srgbClr val="1B699F"/>
              </a:buClr>
              <a:buSzPts val="1000"/>
              <a:buFont typeface="Garamond"/>
              <a:buChar char="◦"/>
              <a:defRPr sz="1000" b="0" i="0" u="none" strike="noStrike" cap="none">
                <a:solidFill>
                  <a:schemeClr val="dk1"/>
                </a:solidFill>
                <a:latin typeface="Avenir"/>
                <a:ea typeface="Avenir"/>
                <a:cs typeface="Avenir"/>
                <a:sym typeface="Avenir"/>
              </a:defRPr>
            </a:lvl2pPr>
            <a:lvl3pPr marL="1371600" marR="0" lvl="2" indent="-285750" algn="l" rtl="0">
              <a:lnSpc>
                <a:spcPct val="100000"/>
              </a:lnSpc>
              <a:spcBef>
                <a:spcPts val="400"/>
              </a:spcBef>
              <a:spcAft>
                <a:spcPts val="0"/>
              </a:spcAft>
              <a:buClr>
                <a:srgbClr val="1B699F"/>
              </a:buClr>
              <a:buSzPts val="900"/>
              <a:buFont typeface="Garamond"/>
              <a:buChar char="◦"/>
              <a:defRPr sz="900" b="0" i="0" u="none" strike="noStrike" cap="none">
                <a:solidFill>
                  <a:schemeClr val="dk1"/>
                </a:solidFill>
                <a:latin typeface="Avenir"/>
                <a:ea typeface="Avenir"/>
                <a:cs typeface="Avenir"/>
                <a:sym typeface="Avenir"/>
              </a:defRPr>
            </a:lvl3pPr>
            <a:lvl4pPr marL="1828800" marR="0" lvl="3" indent="-285750" algn="l" rtl="0">
              <a:lnSpc>
                <a:spcPct val="100000"/>
              </a:lnSpc>
              <a:spcBef>
                <a:spcPts val="400"/>
              </a:spcBef>
              <a:spcAft>
                <a:spcPts val="0"/>
              </a:spcAft>
              <a:buClr>
                <a:srgbClr val="1B699F"/>
              </a:buClr>
              <a:buSzPts val="900"/>
              <a:buFont typeface="Garamond"/>
              <a:buChar char="◦"/>
              <a:defRPr sz="900" b="0" i="0" u="none" strike="noStrike" cap="none">
                <a:solidFill>
                  <a:schemeClr val="dk1"/>
                </a:solidFill>
                <a:latin typeface="Avenir"/>
                <a:ea typeface="Avenir"/>
                <a:cs typeface="Avenir"/>
                <a:sym typeface="Avenir"/>
              </a:defRPr>
            </a:lvl4pPr>
            <a:lvl5pPr marL="2286000" marR="0" lvl="4" indent="-285750" algn="l" rtl="0">
              <a:lnSpc>
                <a:spcPct val="100000"/>
              </a:lnSpc>
              <a:spcBef>
                <a:spcPts val="400"/>
              </a:spcBef>
              <a:spcAft>
                <a:spcPts val="0"/>
              </a:spcAft>
              <a:buClr>
                <a:srgbClr val="1B699F"/>
              </a:buClr>
              <a:buSzPts val="900"/>
              <a:buFont typeface="Garamond"/>
              <a:buChar char="◦"/>
              <a:defRPr sz="900" b="0" i="0" u="none" strike="noStrike" cap="none">
                <a:solidFill>
                  <a:schemeClr val="dk1"/>
                </a:solidFill>
                <a:latin typeface="Avenir"/>
                <a:ea typeface="Avenir"/>
                <a:cs typeface="Avenir"/>
                <a:sym typeface="Avenir"/>
              </a:defRPr>
            </a:lvl5pPr>
            <a:lvl6pPr marL="2743200" marR="0" lvl="5" indent="-298450" algn="l" rtl="0">
              <a:lnSpc>
                <a:spcPct val="100000"/>
              </a:lnSpc>
              <a:spcBef>
                <a:spcPts val="400"/>
              </a:spcBef>
              <a:spcAft>
                <a:spcPts val="0"/>
              </a:spcAft>
              <a:buClr>
                <a:srgbClr val="1B699F"/>
              </a:buClr>
              <a:buSzPts val="1100"/>
              <a:buFont typeface="Garamond"/>
              <a:buChar char="◦"/>
              <a:defRPr sz="1100" b="0" i="0" u="none" strike="noStrike" cap="none">
                <a:solidFill>
                  <a:schemeClr val="dk1"/>
                </a:solidFill>
                <a:latin typeface="Avenir"/>
                <a:ea typeface="Avenir"/>
                <a:cs typeface="Avenir"/>
                <a:sym typeface="Avenir"/>
              </a:defRPr>
            </a:lvl6pPr>
            <a:lvl7pPr marL="3200400" marR="0" lvl="6" indent="-298450" algn="l" rtl="0">
              <a:lnSpc>
                <a:spcPct val="100000"/>
              </a:lnSpc>
              <a:spcBef>
                <a:spcPts val="400"/>
              </a:spcBef>
              <a:spcAft>
                <a:spcPts val="0"/>
              </a:spcAft>
              <a:buClr>
                <a:srgbClr val="1B699F"/>
              </a:buClr>
              <a:buSzPts val="1100"/>
              <a:buFont typeface="Garamond"/>
              <a:buChar char="◦"/>
              <a:defRPr sz="1100" b="0" i="0" u="none" strike="noStrike" cap="none">
                <a:solidFill>
                  <a:schemeClr val="dk1"/>
                </a:solidFill>
                <a:latin typeface="Avenir"/>
                <a:ea typeface="Avenir"/>
                <a:cs typeface="Avenir"/>
                <a:sym typeface="Avenir"/>
              </a:defRPr>
            </a:lvl7pPr>
            <a:lvl8pPr marL="3657600" marR="0" lvl="7" indent="-298450" algn="l" rtl="0">
              <a:lnSpc>
                <a:spcPct val="100000"/>
              </a:lnSpc>
              <a:spcBef>
                <a:spcPts val="400"/>
              </a:spcBef>
              <a:spcAft>
                <a:spcPts val="0"/>
              </a:spcAft>
              <a:buClr>
                <a:srgbClr val="1B699F"/>
              </a:buClr>
              <a:buSzPts val="1100"/>
              <a:buFont typeface="Garamond"/>
              <a:buChar char="◦"/>
              <a:defRPr sz="1100" b="0" i="0" u="none" strike="noStrike" cap="none">
                <a:solidFill>
                  <a:schemeClr val="dk1"/>
                </a:solidFill>
                <a:latin typeface="Avenir"/>
                <a:ea typeface="Avenir"/>
                <a:cs typeface="Avenir"/>
                <a:sym typeface="Avenir"/>
              </a:defRPr>
            </a:lvl8pPr>
            <a:lvl9pPr marL="4114800" marR="0" lvl="8" indent="-298450" algn="l" rtl="0">
              <a:lnSpc>
                <a:spcPct val="100000"/>
              </a:lnSpc>
              <a:spcBef>
                <a:spcPts val="400"/>
              </a:spcBef>
              <a:spcAft>
                <a:spcPts val="0"/>
              </a:spcAft>
              <a:buClr>
                <a:srgbClr val="1B699F"/>
              </a:buClr>
              <a:buSzPts val="1100"/>
              <a:buFont typeface="Garamond"/>
              <a:buChar char="◦"/>
              <a:defRPr sz="1100" b="0" i="0" u="none" strike="noStrike" cap="none">
                <a:solidFill>
                  <a:schemeClr val="dk1"/>
                </a:solidFill>
                <a:latin typeface="Avenir"/>
                <a:ea typeface="Avenir"/>
                <a:cs typeface="Avenir"/>
                <a:sym typeface="Avenir"/>
              </a:defRPr>
            </a:lvl9pPr>
          </a:lstStyle>
          <a:p>
            <a:endParaRPr/>
          </a:p>
        </p:txBody>
      </p:sp>
      <p:sp>
        <p:nvSpPr>
          <p:cNvPr id="56" name="Google Shape;56;p13"/>
          <p:cNvSpPr txBox="1">
            <a:spLocks noGrp="1"/>
          </p:cNvSpPr>
          <p:nvPr>
            <p:ph type="dt" idx="10"/>
          </p:nvPr>
        </p:nvSpPr>
        <p:spPr>
          <a:xfrm>
            <a:off x="5442595" y="4526280"/>
            <a:ext cx="2169600" cy="274200"/>
          </a:xfrm>
          <a:prstGeom prst="rect">
            <a:avLst/>
          </a:prstGeom>
          <a:noFill/>
          <a:ln>
            <a:noFill/>
          </a:ln>
        </p:spPr>
        <p:txBody>
          <a:bodyPr spcFirstLastPara="1" wrap="square" lIns="68575" tIns="34275" rIns="68575" bIns="34275" anchor="b" anchorCtr="0">
            <a:noAutofit/>
          </a:bodyPr>
          <a:lstStyle>
            <a:lvl1pPr marR="0" lvl="0" algn="r" rtl="0">
              <a:spcBef>
                <a:spcPts val="0"/>
              </a:spcBef>
              <a:spcAft>
                <a:spcPts val="0"/>
              </a:spcAft>
              <a:buSzPts val="1100"/>
              <a:buNone/>
              <a:defRPr sz="600" b="0" i="0" u="none" strike="noStrike" cap="none">
                <a:solidFill>
                  <a:srgbClr val="207CC0"/>
                </a:solidFill>
                <a:latin typeface="Avenir"/>
                <a:ea typeface="Avenir"/>
                <a:cs typeface="Avenir"/>
                <a:sym typeface="Avenir"/>
              </a:defRPr>
            </a:lvl1pPr>
            <a:lvl2pPr marR="0" lvl="1" algn="l" rtl="0">
              <a:spcBef>
                <a:spcPts val="0"/>
              </a:spcBef>
              <a:spcAft>
                <a:spcPts val="0"/>
              </a:spcAft>
              <a:buSzPts val="1100"/>
              <a:buNone/>
              <a:defRPr sz="1400" b="0" i="0" u="none" strike="noStrike" cap="none">
                <a:solidFill>
                  <a:schemeClr val="dk1"/>
                </a:solidFill>
                <a:latin typeface="Avenir"/>
                <a:ea typeface="Avenir"/>
                <a:cs typeface="Avenir"/>
                <a:sym typeface="Avenir"/>
              </a:defRPr>
            </a:lvl2pPr>
            <a:lvl3pPr marR="0" lvl="2" algn="l" rtl="0">
              <a:spcBef>
                <a:spcPts val="0"/>
              </a:spcBef>
              <a:spcAft>
                <a:spcPts val="0"/>
              </a:spcAft>
              <a:buSzPts val="1100"/>
              <a:buNone/>
              <a:defRPr sz="1400" b="0" i="0" u="none" strike="noStrike" cap="none">
                <a:solidFill>
                  <a:schemeClr val="dk1"/>
                </a:solidFill>
                <a:latin typeface="Avenir"/>
                <a:ea typeface="Avenir"/>
                <a:cs typeface="Avenir"/>
                <a:sym typeface="Avenir"/>
              </a:defRPr>
            </a:lvl3pPr>
            <a:lvl4pPr marR="0" lvl="3" algn="l" rtl="0">
              <a:spcBef>
                <a:spcPts val="0"/>
              </a:spcBef>
              <a:spcAft>
                <a:spcPts val="0"/>
              </a:spcAft>
              <a:buSzPts val="1100"/>
              <a:buNone/>
              <a:defRPr sz="1400" b="0" i="0" u="none" strike="noStrike" cap="none">
                <a:solidFill>
                  <a:schemeClr val="dk1"/>
                </a:solidFill>
                <a:latin typeface="Avenir"/>
                <a:ea typeface="Avenir"/>
                <a:cs typeface="Avenir"/>
                <a:sym typeface="Avenir"/>
              </a:defRPr>
            </a:lvl4pPr>
            <a:lvl5pPr marR="0" lvl="4" algn="l" rtl="0">
              <a:spcBef>
                <a:spcPts val="0"/>
              </a:spcBef>
              <a:spcAft>
                <a:spcPts val="0"/>
              </a:spcAft>
              <a:buSzPts val="1100"/>
              <a:buNone/>
              <a:defRPr sz="1400" b="0" i="0" u="none" strike="noStrike" cap="none">
                <a:solidFill>
                  <a:schemeClr val="dk1"/>
                </a:solidFill>
                <a:latin typeface="Avenir"/>
                <a:ea typeface="Avenir"/>
                <a:cs typeface="Avenir"/>
                <a:sym typeface="Avenir"/>
              </a:defRPr>
            </a:lvl5pPr>
            <a:lvl6pPr marR="0" lvl="5" algn="l" rtl="0">
              <a:spcBef>
                <a:spcPts val="0"/>
              </a:spcBef>
              <a:spcAft>
                <a:spcPts val="0"/>
              </a:spcAft>
              <a:buSzPts val="1100"/>
              <a:buNone/>
              <a:defRPr sz="1400" b="0" i="0" u="none" strike="noStrike" cap="none">
                <a:solidFill>
                  <a:schemeClr val="dk1"/>
                </a:solidFill>
                <a:latin typeface="Avenir"/>
                <a:ea typeface="Avenir"/>
                <a:cs typeface="Avenir"/>
                <a:sym typeface="Avenir"/>
              </a:defRPr>
            </a:lvl6pPr>
            <a:lvl7pPr marR="0" lvl="6" algn="l" rtl="0">
              <a:spcBef>
                <a:spcPts val="0"/>
              </a:spcBef>
              <a:spcAft>
                <a:spcPts val="0"/>
              </a:spcAft>
              <a:buSzPts val="1100"/>
              <a:buNone/>
              <a:defRPr sz="1400" b="0" i="0" u="none" strike="noStrike" cap="none">
                <a:solidFill>
                  <a:schemeClr val="dk1"/>
                </a:solidFill>
                <a:latin typeface="Avenir"/>
                <a:ea typeface="Avenir"/>
                <a:cs typeface="Avenir"/>
                <a:sym typeface="Avenir"/>
              </a:defRPr>
            </a:lvl7pPr>
            <a:lvl8pPr marR="0" lvl="7" algn="l" rtl="0">
              <a:spcBef>
                <a:spcPts val="0"/>
              </a:spcBef>
              <a:spcAft>
                <a:spcPts val="0"/>
              </a:spcAft>
              <a:buSzPts val="1100"/>
              <a:buNone/>
              <a:defRPr sz="1400" b="0" i="0" u="none" strike="noStrike" cap="none">
                <a:solidFill>
                  <a:schemeClr val="dk1"/>
                </a:solidFill>
                <a:latin typeface="Avenir"/>
                <a:ea typeface="Avenir"/>
                <a:cs typeface="Avenir"/>
                <a:sym typeface="Avenir"/>
              </a:defRPr>
            </a:lvl8pPr>
            <a:lvl9pPr marR="0" lvl="8" algn="l" rtl="0">
              <a:spcBef>
                <a:spcPts val="0"/>
              </a:spcBef>
              <a:spcAft>
                <a:spcPts val="0"/>
              </a:spcAft>
              <a:buSzPts val="1100"/>
              <a:buNone/>
              <a:defRPr sz="1400" b="0" i="0" u="none" strike="noStrike" cap="none">
                <a:solidFill>
                  <a:schemeClr val="dk1"/>
                </a:solidFill>
                <a:latin typeface="Avenir"/>
                <a:ea typeface="Avenir"/>
                <a:cs typeface="Avenir"/>
                <a:sym typeface="Avenir"/>
              </a:defRPr>
            </a:lvl9pPr>
          </a:lstStyle>
          <a:p>
            <a:endParaRPr/>
          </a:p>
        </p:txBody>
      </p:sp>
      <p:sp>
        <p:nvSpPr>
          <p:cNvPr id="57" name="Google Shape;57;p13"/>
          <p:cNvSpPr txBox="1">
            <a:spLocks noGrp="1"/>
          </p:cNvSpPr>
          <p:nvPr>
            <p:ph type="ftr" idx="11"/>
          </p:nvPr>
        </p:nvSpPr>
        <p:spPr>
          <a:xfrm>
            <a:off x="800100" y="4526280"/>
            <a:ext cx="4362600" cy="274200"/>
          </a:xfrm>
          <a:prstGeom prst="rect">
            <a:avLst/>
          </a:prstGeom>
          <a:noFill/>
          <a:ln>
            <a:noFill/>
          </a:ln>
        </p:spPr>
        <p:txBody>
          <a:bodyPr spcFirstLastPara="1" wrap="square" lIns="68575" tIns="34275" rIns="68575" bIns="34275" anchor="b" anchorCtr="0">
            <a:noAutofit/>
          </a:bodyPr>
          <a:lstStyle>
            <a:lvl1pPr marR="0" lvl="0" algn="l" rtl="0">
              <a:spcBef>
                <a:spcPts val="0"/>
              </a:spcBef>
              <a:spcAft>
                <a:spcPts val="0"/>
              </a:spcAft>
              <a:buSzPts val="1100"/>
              <a:buNone/>
              <a:defRPr sz="600" b="0" i="0" u="none" strike="noStrike" cap="none">
                <a:solidFill>
                  <a:srgbClr val="1B699F"/>
                </a:solidFill>
                <a:latin typeface="Avenir"/>
                <a:ea typeface="Avenir"/>
                <a:cs typeface="Avenir"/>
                <a:sym typeface="Avenir"/>
              </a:defRPr>
            </a:lvl1pPr>
            <a:lvl2pPr marR="0" lvl="1" algn="l" rtl="0">
              <a:spcBef>
                <a:spcPts val="0"/>
              </a:spcBef>
              <a:spcAft>
                <a:spcPts val="0"/>
              </a:spcAft>
              <a:buSzPts val="1100"/>
              <a:buNone/>
              <a:defRPr sz="1400" b="0" i="0" u="none" strike="noStrike" cap="none">
                <a:solidFill>
                  <a:schemeClr val="dk1"/>
                </a:solidFill>
                <a:latin typeface="Avenir"/>
                <a:ea typeface="Avenir"/>
                <a:cs typeface="Avenir"/>
                <a:sym typeface="Avenir"/>
              </a:defRPr>
            </a:lvl2pPr>
            <a:lvl3pPr marR="0" lvl="2" algn="l" rtl="0">
              <a:spcBef>
                <a:spcPts val="0"/>
              </a:spcBef>
              <a:spcAft>
                <a:spcPts val="0"/>
              </a:spcAft>
              <a:buSzPts val="1100"/>
              <a:buNone/>
              <a:defRPr sz="1400" b="0" i="0" u="none" strike="noStrike" cap="none">
                <a:solidFill>
                  <a:schemeClr val="dk1"/>
                </a:solidFill>
                <a:latin typeface="Avenir"/>
                <a:ea typeface="Avenir"/>
                <a:cs typeface="Avenir"/>
                <a:sym typeface="Avenir"/>
              </a:defRPr>
            </a:lvl3pPr>
            <a:lvl4pPr marR="0" lvl="3" algn="l" rtl="0">
              <a:spcBef>
                <a:spcPts val="0"/>
              </a:spcBef>
              <a:spcAft>
                <a:spcPts val="0"/>
              </a:spcAft>
              <a:buSzPts val="1100"/>
              <a:buNone/>
              <a:defRPr sz="1400" b="0" i="0" u="none" strike="noStrike" cap="none">
                <a:solidFill>
                  <a:schemeClr val="dk1"/>
                </a:solidFill>
                <a:latin typeface="Avenir"/>
                <a:ea typeface="Avenir"/>
                <a:cs typeface="Avenir"/>
                <a:sym typeface="Avenir"/>
              </a:defRPr>
            </a:lvl4pPr>
            <a:lvl5pPr marR="0" lvl="4" algn="l" rtl="0">
              <a:spcBef>
                <a:spcPts val="0"/>
              </a:spcBef>
              <a:spcAft>
                <a:spcPts val="0"/>
              </a:spcAft>
              <a:buSzPts val="1100"/>
              <a:buNone/>
              <a:defRPr sz="1400" b="0" i="0" u="none" strike="noStrike" cap="none">
                <a:solidFill>
                  <a:schemeClr val="dk1"/>
                </a:solidFill>
                <a:latin typeface="Avenir"/>
                <a:ea typeface="Avenir"/>
                <a:cs typeface="Avenir"/>
                <a:sym typeface="Avenir"/>
              </a:defRPr>
            </a:lvl5pPr>
            <a:lvl6pPr marR="0" lvl="5" algn="l" rtl="0">
              <a:spcBef>
                <a:spcPts val="0"/>
              </a:spcBef>
              <a:spcAft>
                <a:spcPts val="0"/>
              </a:spcAft>
              <a:buSzPts val="1100"/>
              <a:buNone/>
              <a:defRPr sz="1400" b="0" i="0" u="none" strike="noStrike" cap="none">
                <a:solidFill>
                  <a:schemeClr val="dk1"/>
                </a:solidFill>
                <a:latin typeface="Avenir"/>
                <a:ea typeface="Avenir"/>
                <a:cs typeface="Avenir"/>
                <a:sym typeface="Avenir"/>
              </a:defRPr>
            </a:lvl6pPr>
            <a:lvl7pPr marR="0" lvl="6" algn="l" rtl="0">
              <a:spcBef>
                <a:spcPts val="0"/>
              </a:spcBef>
              <a:spcAft>
                <a:spcPts val="0"/>
              </a:spcAft>
              <a:buSzPts val="1100"/>
              <a:buNone/>
              <a:defRPr sz="1400" b="0" i="0" u="none" strike="noStrike" cap="none">
                <a:solidFill>
                  <a:schemeClr val="dk1"/>
                </a:solidFill>
                <a:latin typeface="Avenir"/>
                <a:ea typeface="Avenir"/>
                <a:cs typeface="Avenir"/>
                <a:sym typeface="Avenir"/>
              </a:defRPr>
            </a:lvl7pPr>
            <a:lvl8pPr marR="0" lvl="7" algn="l" rtl="0">
              <a:spcBef>
                <a:spcPts val="0"/>
              </a:spcBef>
              <a:spcAft>
                <a:spcPts val="0"/>
              </a:spcAft>
              <a:buSzPts val="1100"/>
              <a:buNone/>
              <a:defRPr sz="1400" b="0" i="0" u="none" strike="noStrike" cap="none">
                <a:solidFill>
                  <a:schemeClr val="dk1"/>
                </a:solidFill>
                <a:latin typeface="Avenir"/>
                <a:ea typeface="Avenir"/>
                <a:cs typeface="Avenir"/>
                <a:sym typeface="Avenir"/>
              </a:defRPr>
            </a:lvl8pPr>
            <a:lvl9pPr marR="0" lvl="8" algn="l" rtl="0">
              <a:spcBef>
                <a:spcPts val="0"/>
              </a:spcBef>
              <a:spcAft>
                <a:spcPts val="0"/>
              </a:spcAft>
              <a:buSzPts val="1100"/>
              <a:buNone/>
              <a:defRPr sz="1400" b="0" i="0" u="none" strike="noStrike" cap="none">
                <a:solidFill>
                  <a:schemeClr val="dk1"/>
                </a:solidFill>
                <a:latin typeface="Avenir"/>
                <a:ea typeface="Avenir"/>
                <a:cs typeface="Avenir"/>
                <a:sym typeface="Avenir"/>
              </a:defRPr>
            </a:lvl9pPr>
          </a:lstStyle>
          <a:p>
            <a:endParaRPr/>
          </a:p>
        </p:txBody>
      </p:sp>
      <p:sp>
        <p:nvSpPr>
          <p:cNvPr id="58" name="Google Shape;58;p13"/>
          <p:cNvSpPr txBox="1"/>
          <p:nvPr/>
        </p:nvSpPr>
        <p:spPr>
          <a:xfrm>
            <a:off x="168200" y="4724275"/>
            <a:ext cx="8697000" cy="392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rgbClr val="000000"/>
              </a:buClr>
              <a:buFont typeface="Arial"/>
              <a:buNone/>
            </a:pPr>
            <a:r>
              <a:rPr lang="en" sz="700">
                <a:solidFill>
                  <a:schemeClr val="dk1"/>
                </a:solidFill>
                <a:latin typeface="Avenir"/>
                <a:ea typeface="Avenir"/>
                <a:cs typeface="Avenir"/>
                <a:sym typeface="Avenir"/>
              </a:rPr>
              <a:t> Less than 4% of Archived Instagram Account Pages for the Disinformation Dozen are Replayable, JCDL ‘23, Santa Fe, NM            			      @HimarshaJ @WebSciDL   </a:t>
            </a:r>
            <a:endParaRPr sz="900">
              <a:latin typeface="Avenir"/>
              <a:ea typeface="Avenir"/>
              <a:cs typeface="Avenir"/>
              <a:sym typeface="Avenir"/>
            </a:endParaRPr>
          </a:p>
        </p:txBody>
      </p:sp>
      <p:pic>
        <p:nvPicPr>
          <p:cNvPr id="59" name="Google Shape;59;p13" descr="A picture containing ax, tool&#10;&#10;Description automatically generated"/>
          <p:cNvPicPr preferRelativeResize="0"/>
          <p:nvPr/>
        </p:nvPicPr>
        <p:blipFill rotWithShape="1">
          <a:blip r:embed="rId14">
            <a:alphaModFix/>
          </a:blip>
          <a:srcRect/>
          <a:stretch/>
        </p:blipFill>
        <p:spPr>
          <a:xfrm>
            <a:off x="7612200" y="4905800"/>
            <a:ext cx="117650" cy="95700"/>
          </a:xfrm>
          <a:prstGeom prst="rect">
            <a:avLst/>
          </a:prstGeom>
          <a:noFill/>
          <a:ln>
            <a:noFill/>
          </a:ln>
        </p:spPr>
      </p:pic>
      <p:sp>
        <p:nvSpPr>
          <p:cNvPr id="60" name="Google Shape;60;p13"/>
          <p:cNvSpPr txBox="1">
            <a:spLocks noGrp="1"/>
          </p:cNvSpPr>
          <p:nvPr>
            <p:ph type="sldNum" idx="12"/>
          </p:nvPr>
        </p:nvSpPr>
        <p:spPr>
          <a:xfrm>
            <a:off x="8267175" y="4657723"/>
            <a:ext cx="816000" cy="406800"/>
          </a:xfrm>
          <a:prstGeom prst="rect">
            <a:avLst/>
          </a:prstGeom>
          <a:noFill/>
          <a:ln>
            <a:noFill/>
          </a:ln>
        </p:spPr>
        <p:txBody>
          <a:bodyPr spcFirstLastPara="1" wrap="square" lIns="68575" tIns="34275" rIns="68575" bIns="34275" anchor="b" anchorCtr="0">
            <a:noAutofit/>
          </a:bodyPr>
          <a:lstStyle>
            <a:lvl1pPr marL="0" lvl="0" indent="0" algn="r" rtl="0">
              <a:spcBef>
                <a:spcPts val="0"/>
              </a:spcBef>
              <a:buNone/>
              <a:defRPr sz="1000"/>
            </a:lvl1pPr>
            <a:lvl2pPr marL="0" lvl="1" indent="0" algn="r" rtl="0">
              <a:spcBef>
                <a:spcPts val="0"/>
              </a:spcBef>
              <a:buNone/>
              <a:defRPr sz="1000"/>
            </a:lvl2pPr>
            <a:lvl3pPr marL="0" lvl="2" indent="0" algn="r" rtl="0">
              <a:spcBef>
                <a:spcPts val="0"/>
              </a:spcBef>
              <a:buNone/>
              <a:defRPr sz="1000"/>
            </a:lvl3pPr>
            <a:lvl4pPr marL="0" lvl="3" indent="0" algn="r" rtl="0">
              <a:spcBef>
                <a:spcPts val="0"/>
              </a:spcBef>
              <a:buNone/>
              <a:defRPr sz="1000"/>
            </a:lvl4pPr>
            <a:lvl5pPr marL="0" lvl="4" indent="0" algn="r" rtl="0">
              <a:spcBef>
                <a:spcPts val="0"/>
              </a:spcBef>
              <a:buNone/>
              <a:defRPr sz="1000"/>
            </a:lvl5pPr>
            <a:lvl6pPr marL="0" lvl="5" indent="0" algn="r" rtl="0">
              <a:spcBef>
                <a:spcPts val="0"/>
              </a:spcBef>
              <a:buNone/>
              <a:defRPr sz="1000"/>
            </a:lvl6pPr>
            <a:lvl7pPr marL="0" lvl="6" indent="0" algn="r" rtl="0">
              <a:spcBef>
                <a:spcPts val="0"/>
              </a:spcBef>
              <a:buNone/>
              <a:defRPr sz="1000"/>
            </a:lvl7pPr>
            <a:lvl8pPr marL="0" lvl="7" indent="0" algn="r" rtl="0">
              <a:spcBef>
                <a:spcPts val="0"/>
              </a:spcBef>
              <a:buNone/>
              <a:defRPr sz="1000"/>
            </a:lvl8pPr>
            <a:lvl9pPr marL="0" lvl="8" indent="0" algn="r" rtl="0">
              <a:spcBef>
                <a:spcPts val="0"/>
              </a:spcBef>
              <a:buNone/>
              <a:defRPr sz="1000"/>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web.archive.org/" TargetMode="External"/><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hyperlink" Target="https://web.archive.org/web/20210000000000*/https:/www.instagram.com/robertfkennedyjr/" TargetMode="External"/><Relationship Id="rId5" Type="http://schemas.openxmlformats.org/officeDocument/2006/relationships/hyperlink" Target="https://web.archive.org/web/20200000000000*/https:/www.instagram.com/robertfkennedyjr/" TargetMode="Externa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hyperlink" Target="https://web.archive.org/web/20201222015724/https:/www.instagram.com/robertfkennedyjr/" TargetMode="External"/><Relationship Id="rId5" Type="http://schemas.openxmlformats.org/officeDocument/2006/relationships/hyperlink" Target="https://web.archive.org/web/20201222015724/https:/www.instagram.com/accounts/login/" TargetMode="Externa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hyperlink" Target="https://web.archive.org/web/20200410172334/https:/www.instagram.com/robertfkennedyjr/" TargetMode="External"/><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hyperlink" Target="https://web.archive.org/web/20200417071047/https:/www.instagram.com/robertfkennedyjr/" TargetMode="External"/><Relationship Id="rId5" Type="http://schemas.openxmlformats.org/officeDocument/2006/relationships/hyperlink" Target="https://web.archive.org/web/20201119105757/https:/www.instagram.com/robertfkennedyjr/" TargetMode="Externa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hyperlink" Target="https://web.archive.org/web/20200410172334/https:/www.instagram.com/robertfkennedyjr/" TargetMode="External"/><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hyperlink" Target="https://web.archive.org/web/20200417071047/https:/www.instagram.com/robertfkennedyjr/" TargetMode="External"/><Relationship Id="rId5" Type="http://schemas.openxmlformats.org/officeDocument/2006/relationships/hyperlink" Target="https://web.archive.org/web/20201119105757/https:/www.instagram.com/robertfkennedyjr/" TargetMode="Externa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hyperlink" Target="https://cdn2.hubspot.net/hubfs/4326998/ira-report-rebrand_FinalJ14.pdf"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3.xml"/><Relationship Id="rId5" Type="http://schemas.openxmlformats.org/officeDocument/2006/relationships/hyperlink" Target="https://github.com/oduwsdl/DisinformationDozen" TargetMode="Externa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hyperlink" Target="https://www.instagram.com/drmercola/" TargetMode="External"/><Relationship Id="rId5" Type="http://schemas.openxmlformats.org/officeDocument/2006/relationships/hyperlink" Target="https://www.instagram.com/p/CmrJDJbPCXq/" TargetMode="Externa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hyperlink" Target="https://counterhate.com/research/the-disinformation-dozen/"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hyperlink" Target="https://counterhate.com/research/malgorithm-fix-instagram/"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hyperlink" Target="https://web.archive.org/web/20160202071624/https:/www.instagram.com/drmercol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developer.twitter.com/en/portal/dashboard" TargetMode="External"/><Relationship Id="rId5" Type="http://schemas.openxmlformats.org/officeDocument/2006/relationships/image" Target="../media/image9.png"/><Relationship Id="rId4" Type="http://schemas.openxmlformats.org/officeDocument/2006/relationships/hyperlink" Target="https://developers.facebook.com/docs/instagram/"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3.jpg"/><Relationship Id="rId11" Type="http://schemas.openxmlformats.org/officeDocument/2006/relationships/hyperlink" Target="https://developer.twitter.com/en/portal/dashboard" TargetMode="External"/><Relationship Id="rId5" Type="http://schemas.openxmlformats.org/officeDocument/2006/relationships/image" Target="../media/image12.jpg"/><Relationship Id="rId10" Type="http://schemas.openxmlformats.org/officeDocument/2006/relationships/image" Target="../media/image9.png"/><Relationship Id="rId4" Type="http://schemas.openxmlformats.org/officeDocument/2006/relationships/image" Target="../media/image11.jpg"/><Relationship Id="rId9" Type="http://schemas.openxmlformats.org/officeDocument/2006/relationships/hyperlink" Target="https://developers.facebook.com/docs/instagra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https://developers.facebook.com/docs/instagram/" TargetMode="External"/><Relationship Id="rId3" Type="http://schemas.openxmlformats.org/officeDocument/2006/relationships/image" Target="../media/image10.jpg"/><Relationship Id="rId7" Type="http://schemas.openxmlformats.org/officeDocument/2006/relationships/image" Target="../media/image14.jpg"/><Relationship Id="rId12"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3.jpg"/><Relationship Id="rId11" Type="http://schemas.openxmlformats.org/officeDocument/2006/relationships/hyperlink" Target="https://www.instagram.com/drmercola" TargetMode="External"/><Relationship Id="rId5" Type="http://schemas.openxmlformats.org/officeDocument/2006/relationships/image" Target="../media/image12.jpg"/><Relationship Id="rId15" Type="http://schemas.openxmlformats.org/officeDocument/2006/relationships/hyperlink" Target="https://developer.twitter.com/en/portal/dashboard" TargetMode="External"/><Relationship Id="rId10" Type="http://schemas.openxmlformats.org/officeDocument/2006/relationships/hyperlink" Target="https://twitter.com/webscidl" TargetMode="External"/><Relationship Id="rId4" Type="http://schemas.openxmlformats.org/officeDocument/2006/relationships/image" Target="../media/image11.jpg"/><Relationship Id="rId9" Type="http://schemas.openxmlformats.org/officeDocument/2006/relationships/image" Target="../media/image16.png"/><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hyperlink" Target="https://www.instagram.com/p/Cs7m1YrLcsB/" TargetMode="External"/><Relationship Id="rId3" Type="http://schemas.openxmlformats.org/officeDocument/2006/relationships/image" Target="../media/image17.png"/><Relationship Id="rId7" Type="http://schemas.openxmlformats.org/officeDocument/2006/relationships/hyperlink" Target="https://apnews.com/article/rjf-jr-banned-instagram-vaccine-misinfo-d72913572f04ec9b23cec58881bc32d9" TargetMode="External"/><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hyperlink" Target="https://mashable.com/article/instagram-bestmemes-coronavirus-scam" TargetMode="External"/><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hyperlink" Target="https://www.npr.org/2021/05/13/996570855/disinformation-dozen-test-facebooks-twitters-ability-to-curb-vaccine-hoaxes" TargetMode="External"/><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25.png"/><Relationship Id="rId5" Type="http://schemas.openxmlformats.org/officeDocument/2006/relationships/hyperlink" Target="https://counterhate.com/research/the-disinformation-dozen/" TargetMode="External"/><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hyperlink" Target="https://www.theguardian.com/world/2021/jul/17/covid-misinformation-conspiracy-theories-ccdh-repor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59"/>
        <p:cNvGrpSpPr/>
        <p:nvPr/>
      </p:nvGrpSpPr>
      <p:grpSpPr>
        <a:xfrm>
          <a:off x="0" y="0"/>
          <a:ext cx="0" cy="0"/>
          <a:chOff x="0" y="0"/>
          <a:chExt cx="0" cy="0"/>
        </a:xfrm>
      </p:grpSpPr>
      <p:sp>
        <p:nvSpPr>
          <p:cNvPr id="160" name="Google Shape;160;p26"/>
          <p:cNvSpPr/>
          <p:nvPr/>
        </p:nvSpPr>
        <p:spPr>
          <a:xfrm>
            <a:off x="0" y="0"/>
            <a:ext cx="9144000" cy="5143500"/>
          </a:xfrm>
          <a:prstGeom prst="rect">
            <a:avLst/>
          </a:prstGeom>
          <a:solidFill>
            <a:srgbClr val="0E3653">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161" name="Google Shape;161;p26"/>
          <p:cNvSpPr/>
          <p:nvPr/>
        </p:nvSpPr>
        <p:spPr>
          <a:xfrm>
            <a:off x="339892" y="342900"/>
            <a:ext cx="8461200" cy="4457700"/>
          </a:xfrm>
          <a:prstGeom prst="rect">
            <a:avLst/>
          </a:prstGeom>
          <a:solidFill>
            <a:srgbClr val="FFFFFF"/>
          </a:solidFill>
          <a:ln>
            <a:noFill/>
          </a:ln>
          <a:effectLst>
            <a:outerShdw blurRad="50800" algn="ctr" rotWithShape="0">
              <a:srgbClr val="000000">
                <a:alpha val="6588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2" name="Google Shape;162;p26"/>
          <p:cNvSpPr/>
          <p:nvPr/>
        </p:nvSpPr>
        <p:spPr>
          <a:xfrm>
            <a:off x="462603" y="466345"/>
            <a:ext cx="8215800" cy="4210800"/>
          </a:xfrm>
          <a:prstGeom prst="rect">
            <a:avLst/>
          </a:prstGeom>
          <a:solidFill>
            <a:srgbClr val="FEFEFE"/>
          </a:solidFill>
          <a:ln w="9525" cap="sq" cmpd="sng">
            <a:solidFill>
              <a:srgbClr val="207CC0"/>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3" name="Google Shape;163;p26"/>
          <p:cNvSpPr txBox="1">
            <a:spLocks noGrp="1"/>
          </p:cNvSpPr>
          <p:nvPr>
            <p:ph type="ctrTitle"/>
          </p:nvPr>
        </p:nvSpPr>
        <p:spPr>
          <a:xfrm>
            <a:off x="627975" y="445575"/>
            <a:ext cx="7898100" cy="1098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None/>
            </a:pPr>
            <a:r>
              <a:rPr lang="en" sz="2400" b="1" dirty="0">
                <a:solidFill>
                  <a:schemeClr val="dk1"/>
                </a:solidFill>
                <a:latin typeface="Lato"/>
                <a:ea typeface="Lato"/>
                <a:cs typeface="Lato"/>
                <a:sym typeface="Lato"/>
              </a:rPr>
              <a:t>Less than 4% of Archived Instagram Account Pages for the Disinformation Dozen are </a:t>
            </a:r>
            <a:r>
              <a:rPr lang="en" sz="2400" b="1" dirty="0" err="1">
                <a:solidFill>
                  <a:schemeClr val="dk1"/>
                </a:solidFill>
                <a:latin typeface="Lato"/>
                <a:ea typeface="Lato"/>
                <a:cs typeface="Lato"/>
                <a:sym typeface="Lato"/>
              </a:rPr>
              <a:t>Replayable</a:t>
            </a:r>
            <a:endParaRPr sz="2400" b="1" dirty="0">
              <a:solidFill>
                <a:schemeClr val="dk1"/>
              </a:solidFill>
              <a:latin typeface="Lato"/>
              <a:ea typeface="Lato"/>
              <a:cs typeface="Lato"/>
              <a:sym typeface="Lato"/>
            </a:endParaRPr>
          </a:p>
        </p:txBody>
      </p:sp>
      <p:sp>
        <p:nvSpPr>
          <p:cNvPr id="164" name="Google Shape;164;p26"/>
          <p:cNvSpPr txBox="1"/>
          <p:nvPr/>
        </p:nvSpPr>
        <p:spPr>
          <a:xfrm>
            <a:off x="2216850" y="1988500"/>
            <a:ext cx="4544100" cy="5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sp>
        <p:nvSpPr>
          <p:cNvPr id="165" name="Google Shape;165;p26"/>
          <p:cNvSpPr txBox="1"/>
          <p:nvPr/>
        </p:nvSpPr>
        <p:spPr>
          <a:xfrm>
            <a:off x="376825" y="1529550"/>
            <a:ext cx="83385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Avenir"/>
                <a:ea typeface="Avenir"/>
                <a:cs typeface="Avenir"/>
                <a:sym typeface="Avenir"/>
              </a:rPr>
              <a:t>Haley Bragg</a:t>
            </a:r>
            <a:r>
              <a:rPr lang="en" sz="1200" b="1" baseline="30000">
                <a:solidFill>
                  <a:schemeClr val="dk1"/>
                </a:solidFill>
                <a:latin typeface="Avenir"/>
                <a:ea typeface="Avenir"/>
                <a:cs typeface="Avenir"/>
                <a:sym typeface="Avenir"/>
              </a:rPr>
              <a:t>1</a:t>
            </a:r>
            <a:r>
              <a:rPr lang="en" sz="1200" b="1">
                <a:solidFill>
                  <a:schemeClr val="dk1"/>
                </a:solidFill>
                <a:latin typeface="Avenir"/>
                <a:ea typeface="Avenir"/>
                <a:cs typeface="Avenir"/>
                <a:sym typeface="Avenir"/>
              </a:rPr>
              <a:t>, </a:t>
            </a:r>
            <a:r>
              <a:rPr lang="en" sz="1200" b="1">
                <a:solidFill>
                  <a:srgbClr val="14496F"/>
                </a:solidFill>
                <a:latin typeface="Avenir"/>
                <a:ea typeface="Avenir"/>
                <a:cs typeface="Avenir"/>
                <a:sym typeface="Avenir"/>
              </a:rPr>
              <a:t>Himarsha R. Jayanetti</a:t>
            </a:r>
            <a:r>
              <a:rPr lang="en" sz="1200" b="1" baseline="30000">
                <a:solidFill>
                  <a:srgbClr val="14496F"/>
                </a:solidFill>
                <a:latin typeface="Avenir"/>
                <a:ea typeface="Avenir"/>
                <a:cs typeface="Avenir"/>
                <a:sym typeface="Avenir"/>
              </a:rPr>
              <a:t>2</a:t>
            </a:r>
            <a:r>
              <a:rPr lang="en" sz="1200" b="1">
                <a:solidFill>
                  <a:srgbClr val="14496F"/>
                </a:solidFill>
                <a:latin typeface="Avenir"/>
                <a:ea typeface="Avenir"/>
                <a:cs typeface="Avenir"/>
                <a:sym typeface="Avenir"/>
              </a:rPr>
              <a:t>, Michael L. Nelson</a:t>
            </a:r>
            <a:r>
              <a:rPr lang="en" sz="1200" b="1" baseline="30000">
                <a:solidFill>
                  <a:schemeClr val="dk1"/>
                </a:solidFill>
                <a:latin typeface="Avenir"/>
                <a:ea typeface="Avenir"/>
                <a:cs typeface="Avenir"/>
                <a:sym typeface="Avenir"/>
              </a:rPr>
              <a:t>2</a:t>
            </a:r>
            <a:r>
              <a:rPr lang="en" sz="1200" b="1">
                <a:solidFill>
                  <a:schemeClr val="dk1"/>
                </a:solidFill>
                <a:latin typeface="Avenir"/>
                <a:ea typeface="Avenir"/>
                <a:cs typeface="Avenir"/>
                <a:sym typeface="Avenir"/>
              </a:rPr>
              <a:t>, and Michele C. Weigle</a:t>
            </a:r>
            <a:r>
              <a:rPr lang="en" sz="1200" b="1" baseline="30000">
                <a:solidFill>
                  <a:schemeClr val="dk1"/>
                </a:solidFill>
                <a:latin typeface="Avenir"/>
                <a:ea typeface="Avenir"/>
                <a:cs typeface="Avenir"/>
                <a:sym typeface="Avenir"/>
              </a:rPr>
              <a:t>2</a:t>
            </a:r>
            <a:endParaRPr sz="1200" b="1" baseline="30000">
              <a:solidFill>
                <a:srgbClr val="14496F"/>
              </a:solidFill>
              <a:latin typeface="Avenir"/>
              <a:ea typeface="Avenir"/>
              <a:cs typeface="Avenir"/>
              <a:sym typeface="Avenir"/>
            </a:endParaRPr>
          </a:p>
          <a:p>
            <a:pPr marL="0" lvl="0" indent="0" algn="ctr" rtl="0">
              <a:spcBef>
                <a:spcPts val="0"/>
              </a:spcBef>
              <a:spcAft>
                <a:spcPts val="0"/>
              </a:spcAft>
              <a:buNone/>
            </a:pPr>
            <a:endParaRPr sz="1200" b="1">
              <a:solidFill>
                <a:srgbClr val="595959"/>
              </a:solidFill>
              <a:latin typeface="Avenir"/>
              <a:ea typeface="Avenir"/>
              <a:cs typeface="Avenir"/>
              <a:sym typeface="Avenir"/>
            </a:endParaRPr>
          </a:p>
          <a:p>
            <a:pPr marL="0" lvl="0" indent="0" algn="ctr" rtl="0">
              <a:spcBef>
                <a:spcPts val="0"/>
              </a:spcBef>
              <a:spcAft>
                <a:spcPts val="0"/>
              </a:spcAft>
              <a:buNone/>
            </a:pPr>
            <a:endParaRPr sz="1200" b="1">
              <a:solidFill>
                <a:srgbClr val="595959"/>
              </a:solidFill>
              <a:latin typeface="Avenir"/>
              <a:ea typeface="Avenir"/>
              <a:cs typeface="Avenir"/>
              <a:sym typeface="Avenir"/>
            </a:endParaRPr>
          </a:p>
        </p:txBody>
      </p:sp>
      <p:sp>
        <p:nvSpPr>
          <p:cNvPr id="166" name="Google Shape;166;p26"/>
          <p:cNvSpPr txBox="1"/>
          <p:nvPr/>
        </p:nvSpPr>
        <p:spPr>
          <a:xfrm>
            <a:off x="4119488" y="2084013"/>
            <a:ext cx="3027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baseline="30000" dirty="0">
                <a:solidFill>
                  <a:srgbClr val="373545"/>
                </a:solidFill>
                <a:latin typeface="Avenir"/>
                <a:ea typeface="Avenir"/>
                <a:cs typeface="Avenir"/>
                <a:sym typeface="Avenir"/>
              </a:rPr>
              <a:t>2 </a:t>
            </a:r>
            <a:r>
              <a:rPr lang="en" sz="1000" b="1" dirty="0">
                <a:solidFill>
                  <a:srgbClr val="373545"/>
                </a:solidFill>
                <a:latin typeface="Avenir"/>
                <a:ea typeface="Avenir"/>
                <a:cs typeface="Avenir"/>
                <a:sym typeface="Avenir"/>
              </a:rPr>
              <a:t>Web Science &amp; Digital Libraries Research Group </a:t>
            </a:r>
            <a:endParaRPr sz="1000" b="1" dirty="0">
              <a:solidFill>
                <a:srgbClr val="373545"/>
              </a:solidFill>
              <a:latin typeface="Avenir"/>
              <a:ea typeface="Avenir"/>
              <a:cs typeface="Avenir"/>
              <a:sym typeface="Avenir"/>
            </a:endParaRPr>
          </a:p>
          <a:p>
            <a:pPr marL="0" lvl="0" indent="0" algn="ctr" rtl="0">
              <a:spcBef>
                <a:spcPts val="0"/>
              </a:spcBef>
              <a:spcAft>
                <a:spcPts val="0"/>
              </a:spcAft>
              <a:buNone/>
            </a:pPr>
            <a:r>
              <a:rPr lang="en" sz="1000" b="1" dirty="0">
                <a:solidFill>
                  <a:srgbClr val="373545"/>
                </a:solidFill>
                <a:latin typeface="Avenir"/>
                <a:ea typeface="Avenir"/>
                <a:cs typeface="Avenir"/>
                <a:sym typeface="Avenir"/>
              </a:rPr>
              <a:t>Old Dominion University, Norfolk VA, USA</a:t>
            </a:r>
            <a:endParaRPr sz="1000" b="1" dirty="0">
              <a:solidFill>
                <a:srgbClr val="373545"/>
              </a:solidFill>
              <a:latin typeface="Avenir"/>
              <a:ea typeface="Avenir"/>
              <a:cs typeface="Avenir"/>
              <a:sym typeface="Avenir"/>
            </a:endParaRPr>
          </a:p>
          <a:p>
            <a:pPr marL="0" lvl="0" indent="0" algn="ctr" rtl="0">
              <a:spcBef>
                <a:spcPts val="0"/>
              </a:spcBef>
              <a:spcAft>
                <a:spcPts val="0"/>
              </a:spcAft>
              <a:buNone/>
            </a:pPr>
            <a:r>
              <a:rPr lang="en" sz="1000" b="1" dirty="0">
                <a:solidFill>
                  <a:srgbClr val="373545"/>
                </a:solidFill>
                <a:latin typeface="Avenir"/>
                <a:ea typeface="Avenir"/>
                <a:cs typeface="Avenir"/>
                <a:sym typeface="Avenir"/>
              </a:rPr>
              <a:t>@</a:t>
            </a:r>
            <a:r>
              <a:rPr lang="en" sz="1000" b="1" dirty="0" err="1">
                <a:solidFill>
                  <a:srgbClr val="373545"/>
                </a:solidFill>
                <a:latin typeface="Avenir"/>
                <a:ea typeface="Avenir"/>
                <a:cs typeface="Avenir"/>
                <a:sym typeface="Avenir"/>
              </a:rPr>
              <a:t>WebSciDL</a:t>
            </a:r>
            <a:r>
              <a:rPr lang="en" sz="1000" b="1" dirty="0">
                <a:solidFill>
                  <a:srgbClr val="373545"/>
                </a:solidFill>
                <a:latin typeface="Avenir"/>
                <a:ea typeface="Avenir"/>
                <a:cs typeface="Avenir"/>
                <a:sym typeface="Avenir"/>
              </a:rPr>
              <a:t>, @</a:t>
            </a:r>
            <a:r>
              <a:rPr lang="en" sz="1000" b="1" dirty="0" err="1">
                <a:solidFill>
                  <a:srgbClr val="373545"/>
                </a:solidFill>
                <a:latin typeface="Avenir"/>
                <a:ea typeface="Avenir"/>
                <a:cs typeface="Avenir"/>
                <a:sym typeface="Avenir"/>
              </a:rPr>
              <a:t>oducs</a:t>
            </a:r>
            <a:endParaRPr sz="1000" b="1" dirty="0">
              <a:solidFill>
                <a:srgbClr val="373545"/>
              </a:solidFill>
              <a:latin typeface="Avenir"/>
              <a:ea typeface="Avenir"/>
              <a:cs typeface="Avenir"/>
              <a:sym typeface="Avenir"/>
            </a:endParaRPr>
          </a:p>
        </p:txBody>
      </p:sp>
      <p:sp>
        <p:nvSpPr>
          <p:cNvPr id="167" name="Google Shape;167;p26"/>
          <p:cNvSpPr txBox="1"/>
          <p:nvPr/>
        </p:nvSpPr>
        <p:spPr>
          <a:xfrm>
            <a:off x="1944763" y="2084013"/>
            <a:ext cx="2105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baseline="30000">
                <a:solidFill>
                  <a:srgbClr val="373545"/>
                </a:solidFill>
                <a:latin typeface="Avenir"/>
                <a:ea typeface="Avenir"/>
                <a:cs typeface="Avenir"/>
                <a:sym typeface="Avenir"/>
              </a:rPr>
              <a:t>1 </a:t>
            </a:r>
            <a:r>
              <a:rPr lang="en" sz="1000" b="1">
                <a:solidFill>
                  <a:srgbClr val="373545"/>
                </a:solidFill>
                <a:latin typeface="Avenir"/>
                <a:ea typeface="Avenir"/>
                <a:cs typeface="Avenir"/>
                <a:sym typeface="Avenir"/>
              </a:rPr>
              <a:t>Christopher Newport University</a:t>
            </a:r>
            <a:endParaRPr sz="1000" b="1">
              <a:solidFill>
                <a:srgbClr val="373545"/>
              </a:solidFill>
              <a:latin typeface="Avenir"/>
              <a:ea typeface="Avenir"/>
              <a:cs typeface="Avenir"/>
              <a:sym typeface="Avenir"/>
            </a:endParaRPr>
          </a:p>
          <a:p>
            <a:pPr marL="0" lvl="0" indent="0" algn="ctr" rtl="0">
              <a:spcBef>
                <a:spcPts val="0"/>
              </a:spcBef>
              <a:spcAft>
                <a:spcPts val="0"/>
              </a:spcAft>
              <a:buNone/>
            </a:pPr>
            <a:r>
              <a:rPr lang="en" sz="1000" b="1">
                <a:solidFill>
                  <a:srgbClr val="373545"/>
                </a:solidFill>
                <a:latin typeface="Avenir"/>
                <a:ea typeface="Avenir"/>
                <a:cs typeface="Avenir"/>
                <a:sym typeface="Avenir"/>
              </a:rPr>
              <a:t>Newport News, Virginia, USA</a:t>
            </a:r>
            <a:endParaRPr sz="1000" b="1">
              <a:solidFill>
                <a:srgbClr val="373545"/>
              </a:solidFill>
              <a:latin typeface="Avenir"/>
              <a:ea typeface="Avenir"/>
              <a:cs typeface="Avenir"/>
              <a:sym typeface="Avenir"/>
            </a:endParaRPr>
          </a:p>
          <a:p>
            <a:pPr marL="0" lvl="0" indent="0" algn="ctr" rtl="0">
              <a:spcBef>
                <a:spcPts val="0"/>
              </a:spcBef>
              <a:spcAft>
                <a:spcPts val="0"/>
              </a:spcAft>
              <a:buNone/>
            </a:pPr>
            <a:r>
              <a:rPr lang="en" sz="1000" b="1">
                <a:solidFill>
                  <a:srgbClr val="373545"/>
                </a:solidFill>
                <a:latin typeface="Avenir"/>
                <a:ea typeface="Avenir"/>
                <a:cs typeface="Avenir"/>
                <a:sym typeface="Avenir"/>
              </a:rPr>
              <a:t>@haleybragg17</a:t>
            </a:r>
            <a:endParaRPr sz="1000">
              <a:latin typeface="Avenir"/>
              <a:ea typeface="Avenir"/>
              <a:cs typeface="Avenir"/>
              <a:sym typeface="Avenir"/>
            </a:endParaRPr>
          </a:p>
        </p:txBody>
      </p:sp>
      <p:sp>
        <p:nvSpPr>
          <p:cNvPr id="168" name="Google Shape;168;p26"/>
          <p:cNvSpPr txBox="1"/>
          <p:nvPr/>
        </p:nvSpPr>
        <p:spPr>
          <a:xfrm>
            <a:off x="2834863" y="3000335"/>
            <a:ext cx="3422400" cy="13158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b="1">
              <a:solidFill>
                <a:srgbClr val="14496F"/>
              </a:solidFill>
              <a:latin typeface="Lato"/>
              <a:ea typeface="Lato"/>
              <a:cs typeface="Lato"/>
              <a:sym typeface="Lato"/>
            </a:endParaRPr>
          </a:p>
          <a:p>
            <a:pPr marL="0" marR="0" lvl="0" indent="0" algn="ctr" rtl="0">
              <a:spcBef>
                <a:spcPts val="0"/>
              </a:spcBef>
              <a:spcAft>
                <a:spcPts val="0"/>
              </a:spcAft>
              <a:buNone/>
            </a:pPr>
            <a:r>
              <a:rPr lang="en" sz="1400" b="1" i="0" u="none" strike="noStrike" cap="none">
                <a:solidFill>
                  <a:srgbClr val="14496F"/>
                </a:solidFill>
                <a:latin typeface="Lato"/>
                <a:ea typeface="Lato"/>
                <a:cs typeface="Lato"/>
                <a:sym typeface="Lato"/>
              </a:rPr>
              <a:t>Presented By:</a:t>
            </a:r>
            <a:r>
              <a:rPr lang="en" sz="1100">
                <a:latin typeface="Lato"/>
                <a:ea typeface="Lato"/>
                <a:cs typeface="Lato"/>
                <a:sym typeface="Lato"/>
              </a:rPr>
              <a:t>  </a:t>
            </a:r>
            <a:endParaRPr sz="1100">
              <a:latin typeface="Lato"/>
              <a:ea typeface="Lato"/>
              <a:cs typeface="Lato"/>
              <a:sym typeface="Lato"/>
            </a:endParaRPr>
          </a:p>
          <a:p>
            <a:pPr marL="0" marR="0" lvl="0" indent="0" algn="ctr" rtl="0">
              <a:spcBef>
                <a:spcPts val="0"/>
              </a:spcBef>
              <a:spcAft>
                <a:spcPts val="0"/>
              </a:spcAft>
              <a:buNone/>
            </a:pPr>
            <a:r>
              <a:rPr lang="en" sz="1400" i="0" u="none" strike="noStrike" cap="none">
                <a:solidFill>
                  <a:srgbClr val="14496F"/>
                </a:solidFill>
                <a:latin typeface="Lato"/>
                <a:ea typeface="Lato"/>
                <a:cs typeface="Lato"/>
                <a:sym typeface="Lato"/>
              </a:rPr>
              <a:t>Himarsha R. Jayanetti</a:t>
            </a:r>
            <a:endParaRPr sz="1100">
              <a:latin typeface="Lato"/>
              <a:ea typeface="Lato"/>
              <a:cs typeface="Lato"/>
              <a:sym typeface="Lato"/>
            </a:endParaRPr>
          </a:p>
          <a:p>
            <a:pPr marL="0" marR="0" lvl="0" indent="0" algn="ctr" rtl="0">
              <a:spcBef>
                <a:spcPts val="0"/>
              </a:spcBef>
              <a:spcAft>
                <a:spcPts val="0"/>
              </a:spcAft>
              <a:buNone/>
            </a:pPr>
            <a:r>
              <a:rPr lang="en" sz="1400" i="0" u="none" strike="noStrike" cap="none">
                <a:solidFill>
                  <a:srgbClr val="14496F"/>
                </a:solidFill>
                <a:latin typeface="Lato"/>
                <a:ea typeface="Lato"/>
                <a:cs typeface="Lato"/>
                <a:sym typeface="Lato"/>
              </a:rPr>
              <a:t>       </a:t>
            </a:r>
            <a:r>
              <a:rPr lang="en" sz="1100" i="0" u="none" strike="noStrike" cap="none">
                <a:solidFill>
                  <a:srgbClr val="14496F"/>
                </a:solidFill>
                <a:latin typeface="Lato"/>
                <a:ea typeface="Lato"/>
                <a:cs typeface="Lato"/>
                <a:sym typeface="Lato"/>
              </a:rPr>
              <a:t>@HimarshaJ  </a:t>
            </a:r>
            <a:endParaRPr sz="1100" i="0" u="none" strike="noStrike" cap="none">
              <a:solidFill>
                <a:srgbClr val="14496F"/>
              </a:solidFill>
              <a:latin typeface="Lato"/>
              <a:ea typeface="Lato"/>
              <a:cs typeface="Lato"/>
              <a:sym typeface="Lato"/>
            </a:endParaRPr>
          </a:p>
        </p:txBody>
      </p:sp>
      <p:pic>
        <p:nvPicPr>
          <p:cNvPr id="169" name="Google Shape;169;p26" descr="A picture containing ax, tool&#10;&#10;Description automatically generated"/>
          <p:cNvPicPr preferRelativeResize="0"/>
          <p:nvPr/>
        </p:nvPicPr>
        <p:blipFill rotWithShape="1">
          <a:blip r:embed="rId4">
            <a:alphaModFix/>
          </a:blip>
          <a:srcRect/>
          <a:stretch/>
        </p:blipFill>
        <p:spPr>
          <a:xfrm>
            <a:off x="4119495" y="3735687"/>
            <a:ext cx="120181" cy="97751"/>
          </a:xfrm>
          <a:prstGeom prst="rect">
            <a:avLst/>
          </a:prstGeom>
          <a:noFill/>
          <a:ln>
            <a:noFill/>
          </a:ln>
        </p:spPr>
      </p:pic>
      <p:pic>
        <p:nvPicPr>
          <p:cNvPr id="170" name="Google Shape;170;p26"/>
          <p:cNvPicPr preferRelativeResize="0"/>
          <p:nvPr/>
        </p:nvPicPr>
        <p:blipFill rotWithShape="1">
          <a:blip r:embed="rId5">
            <a:alphaModFix/>
          </a:blip>
          <a:srcRect t="27119" b="22416"/>
          <a:stretch/>
        </p:blipFill>
        <p:spPr>
          <a:xfrm>
            <a:off x="1093000" y="3701750"/>
            <a:ext cx="926100" cy="467350"/>
          </a:xfrm>
          <a:prstGeom prst="rect">
            <a:avLst/>
          </a:prstGeom>
          <a:noFill/>
          <a:ln>
            <a:noFill/>
          </a:ln>
        </p:spPr>
      </p:pic>
      <p:pic>
        <p:nvPicPr>
          <p:cNvPr id="171" name="Google Shape;171;p26" descr="A picture containing ax, tool&#10;&#10;Description automatically generated"/>
          <p:cNvPicPr preferRelativeResize="0"/>
          <p:nvPr/>
        </p:nvPicPr>
        <p:blipFill rotWithShape="1">
          <a:blip r:embed="rId4">
            <a:alphaModFix/>
          </a:blip>
          <a:srcRect/>
          <a:stretch/>
        </p:blipFill>
        <p:spPr>
          <a:xfrm>
            <a:off x="2401262" y="2508286"/>
            <a:ext cx="120150" cy="97751"/>
          </a:xfrm>
          <a:prstGeom prst="rect">
            <a:avLst/>
          </a:prstGeom>
          <a:noFill/>
          <a:ln>
            <a:noFill/>
          </a:ln>
        </p:spPr>
      </p:pic>
      <p:pic>
        <p:nvPicPr>
          <p:cNvPr id="172" name="Google Shape;172;p26" descr="A picture containing ax, tool&#10;&#10;Description automatically generated"/>
          <p:cNvPicPr preferRelativeResize="0"/>
          <p:nvPr/>
        </p:nvPicPr>
        <p:blipFill rotWithShape="1">
          <a:blip r:embed="rId4">
            <a:alphaModFix/>
          </a:blip>
          <a:srcRect/>
          <a:stretch/>
        </p:blipFill>
        <p:spPr>
          <a:xfrm>
            <a:off x="4894824" y="2508286"/>
            <a:ext cx="120150" cy="97751"/>
          </a:xfrm>
          <a:prstGeom prst="rect">
            <a:avLst/>
          </a:prstGeom>
          <a:noFill/>
          <a:ln>
            <a:noFill/>
          </a:ln>
        </p:spPr>
      </p:pic>
      <p:sp>
        <p:nvSpPr>
          <p:cNvPr id="173" name="Google Shape;173;p26"/>
          <p:cNvSpPr txBox="1"/>
          <p:nvPr/>
        </p:nvSpPr>
        <p:spPr>
          <a:xfrm flipH="1">
            <a:off x="462700" y="4169100"/>
            <a:ext cx="2355600" cy="467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800" b="1" i="1">
                <a:solidFill>
                  <a:srgbClr val="14496F"/>
                </a:solidFill>
                <a:latin typeface="Lato"/>
                <a:ea typeface="Lato"/>
                <a:cs typeface="Lato"/>
                <a:sym typeface="Lato"/>
              </a:rPr>
              <a:t>JCDL ‘23, ACM/IEEE Joint Conference on Digital Libraries, Hosted by Los Alamos National Laboratory, Santa Fe, NM, June 26 - 30, 2023</a:t>
            </a:r>
            <a:endParaRPr sz="800" b="1" i="1">
              <a:latin typeface="Lato"/>
              <a:ea typeface="Lato"/>
              <a:cs typeface="Lato"/>
              <a:sym typeface="Lato"/>
            </a:endParaRPr>
          </a:p>
        </p:txBody>
      </p:sp>
      <p:pic>
        <p:nvPicPr>
          <p:cNvPr id="174" name="Google Shape;174;p26" descr="A picture containing clock&#10;&#10;Description automatically generated"/>
          <p:cNvPicPr preferRelativeResize="0"/>
          <p:nvPr/>
        </p:nvPicPr>
        <p:blipFill rotWithShape="1">
          <a:blip r:embed="rId6">
            <a:alphaModFix/>
          </a:blip>
          <a:srcRect/>
          <a:stretch/>
        </p:blipFill>
        <p:spPr>
          <a:xfrm>
            <a:off x="7388375" y="2069799"/>
            <a:ext cx="674950" cy="674950"/>
          </a:xfrm>
          <a:prstGeom prst="rect">
            <a:avLst/>
          </a:prstGeom>
          <a:noFill/>
          <a:ln>
            <a:noFill/>
          </a:ln>
        </p:spPr>
      </p:pic>
      <p:pic>
        <p:nvPicPr>
          <p:cNvPr id="175" name="Google Shape;175;p26"/>
          <p:cNvPicPr preferRelativeResize="0"/>
          <p:nvPr/>
        </p:nvPicPr>
        <p:blipFill rotWithShape="1">
          <a:blip r:embed="rId7">
            <a:alphaModFix/>
          </a:blip>
          <a:srcRect l="14687" r="14117"/>
          <a:stretch/>
        </p:blipFill>
        <p:spPr>
          <a:xfrm>
            <a:off x="1041250" y="2069789"/>
            <a:ext cx="720800" cy="674961"/>
          </a:xfrm>
          <a:prstGeom prst="rect">
            <a:avLst/>
          </a:prstGeom>
          <a:noFill/>
          <a:ln>
            <a:noFill/>
          </a:ln>
        </p:spPr>
      </p:pic>
      <p:pic>
        <p:nvPicPr>
          <p:cNvPr id="176" name="Google Shape;176;p26"/>
          <p:cNvPicPr preferRelativeResize="0"/>
          <p:nvPr/>
        </p:nvPicPr>
        <p:blipFill>
          <a:blip r:embed="rId8">
            <a:alphaModFix/>
          </a:blip>
          <a:stretch>
            <a:fillRect/>
          </a:stretch>
        </p:blipFill>
        <p:spPr>
          <a:xfrm>
            <a:off x="7147400" y="3401150"/>
            <a:ext cx="766828" cy="766828"/>
          </a:xfrm>
          <a:prstGeom prst="rect">
            <a:avLst/>
          </a:prstGeom>
          <a:noFill/>
          <a:ln>
            <a:noFill/>
          </a:ln>
        </p:spPr>
      </p:pic>
      <p:sp>
        <p:nvSpPr>
          <p:cNvPr id="177" name="Google Shape;177;p26"/>
          <p:cNvSpPr txBox="1"/>
          <p:nvPr/>
        </p:nvSpPr>
        <p:spPr>
          <a:xfrm flipH="1">
            <a:off x="6287450" y="4169100"/>
            <a:ext cx="2355600" cy="4674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None/>
            </a:pPr>
            <a:r>
              <a:rPr lang="en" sz="800" b="1" i="1">
                <a:solidFill>
                  <a:schemeClr val="dk1"/>
                </a:solidFill>
                <a:latin typeface="Lato"/>
                <a:ea typeface="Lato"/>
                <a:cs typeface="Lato"/>
                <a:sym typeface="Lato"/>
              </a:rPr>
              <a:t>Funded by NSF, </a:t>
            </a:r>
            <a:r>
              <a:rPr lang="en" sz="800" b="1" i="1">
                <a:solidFill>
                  <a:srgbClr val="14496F"/>
                </a:solidFill>
                <a:latin typeface="Lato"/>
                <a:ea typeface="Lato"/>
                <a:cs typeface="Lato"/>
                <a:sym typeface="Lato"/>
              </a:rPr>
              <a:t>REU Site: Research Experiences for Undergraduates in Disinformation Detection and Analytics, https://reu.cs.odu.edu/</a:t>
            </a:r>
            <a:endParaRPr sz="800" b="1" i="1">
              <a:solidFill>
                <a:srgbClr val="14496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txBox="1">
            <a:spLocks noGrp="1"/>
          </p:cNvSpPr>
          <p:nvPr>
            <p:ph type="title"/>
          </p:nvPr>
        </p:nvSpPr>
        <p:spPr>
          <a:xfrm>
            <a:off x="311700" y="363800"/>
            <a:ext cx="8520600" cy="8064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t>Web Archives Can Provide Access to Past Versions of Webpages</a:t>
            </a:r>
            <a:endParaRPr/>
          </a:p>
        </p:txBody>
      </p:sp>
      <p:sp>
        <p:nvSpPr>
          <p:cNvPr id="321" name="Google Shape;321;p35"/>
          <p:cNvSpPr txBox="1">
            <a:spLocks noGrp="1"/>
          </p:cNvSpPr>
          <p:nvPr>
            <p:ph type="body" idx="1"/>
          </p:nvPr>
        </p:nvSpPr>
        <p:spPr>
          <a:xfrm>
            <a:off x="383575" y="1389775"/>
            <a:ext cx="3803100" cy="2389800"/>
          </a:xfrm>
          <a:prstGeom prst="rect">
            <a:avLst/>
          </a:prstGeom>
        </p:spPr>
        <p:txBody>
          <a:bodyPr spcFirstLastPara="1" wrap="square" lIns="68575" tIns="34275" rIns="68575" bIns="34275" anchor="t" anchorCtr="0">
            <a:noAutofit/>
          </a:bodyPr>
          <a:lstStyle/>
          <a:p>
            <a:pPr marL="457200" lvl="0" indent="-323850" algn="just" rtl="0">
              <a:spcBef>
                <a:spcPts val="700"/>
              </a:spcBef>
              <a:spcAft>
                <a:spcPts val="0"/>
              </a:spcAft>
              <a:buSzPts val="1500"/>
              <a:buChar char="●"/>
            </a:pPr>
            <a:r>
              <a:rPr lang="en" sz="1500"/>
              <a:t>If the Instagram account pages were archived before they were banned, we can study the content to learn about their tactics.</a:t>
            </a:r>
            <a:endParaRPr sz="1500"/>
          </a:p>
          <a:p>
            <a:pPr marL="457200" lvl="0" indent="0" algn="just" rtl="0">
              <a:spcBef>
                <a:spcPts val="700"/>
              </a:spcBef>
              <a:spcAft>
                <a:spcPts val="0"/>
              </a:spcAft>
              <a:buNone/>
            </a:pPr>
            <a:endParaRPr sz="1500"/>
          </a:p>
          <a:p>
            <a:pPr marL="457200" lvl="0" indent="-323850" algn="just" rtl="0">
              <a:spcBef>
                <a:spcPts val="700"/>
              </a:spcBef>
              <a:spcAft>
                <a:spcPts val="0"/>
              </a:spcAft>
              <a:buSzPts val="1500"/>
              <a:buChar char="●"/>
            </a:pPr>
            <a:r>
              <a:rPr lang="en" sz="1500"/>
              <a:t>Largest public web archive is the Internet Archive's (IA) Wayback Machine, </a:t>
            </a:r>
            <a:r>
              <a:rPr lang="en" sz="1500" u="sng">
                <a:solidFill>
                  <a:srgbClr val="3D85C6"/>
                </a:solidFill>
                <a:hlinkClick r:id="rId3">
                  <a:extLst>
                    <a:ext uri="{A12FA001-AC4F-418D-AE19-62706E023703}">
                      <ahyp:hlinkClr xmlns:ahyp="http://schemas.microsoft.com/office/drawing/2018/hyperlinkcolor" val="tx"/>
                    </a:ext>
                  </a:extLst>
                </a:hlinkClick>
              </a:rPr>
              <a:t>https://web.archive.org/</a:t>
            </a:r>
            <a:r>
              <a:rPr lang="en" sz="1500"/>
              <a:t> </a:t>
            </a:r>
            <a:endParaRPr sz="1500"/>
          </a:p>
          <a:p>
            <a:pPr marL="0" lvl="0" indent="0" algn="just" rtl="0">
              <a:spcBef>
                <a:spcPts val="700"/>
              </a:spcBef>
              <a:spcAft>
                <a:spcPts val="0"/>
              </a:spcAft>
              <a:buNone/>
            </a:pPr>
            <a:endParaRPr sz="1500"/>
          </a:p>
          <a:p>
            <a:pPr marL="0" lvl="0" indent="0" algn="just" rtl="0">
              <a:spcBef>
                <a:spcPts val="700"/>
              </a:spcBef>
              <a:spcAft>
                <a:spcPts val="0"/>
              </a:spcAft>
              <a:buNone/>
            </a:pPr>
            <a:endParaRPr sz="1500"/>
          </a:p>
        </p:txBody>
      </p:sp>
      <p:sp>
        <p:nvSpPr>
          <p:cNvPr id="322" name="Google Shape;322;p35"/>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10</a:t>
            </a:fld>
            <a:endParaRPr/>
          </a:p>
        </p:txBody>
      </p:sp>
      <p:pic>
        <p:nvPicPr>
          <p:cNvPr id="323" name="Google Shape;323;p35"/>
          <p:cNvPicPr preferRelativeResize="0"/>
          <p:nvPr/>
        </p:nvPicPr>
        <p:blipFill>
          <a:blip r:embed="rId4">
            <a:alphaModFix/>
          </a:blip>
          <a:stretch>
            <a:fillRect/>
          </a:stretch>
        </p:blipFill>
        <p:spPr>
          <a:xfrm>
            <a:off x="4317050" y="1170200"/>
            <a:ext cx="4219758" cy="3770201"/>
          </a:xfrm>
          <a:prstGeom prst="rect">
            <a:avLst/>
          </a:prstGeom>
          <a:noFill/>
          <a:ln>
            <a:noFill/>
          </a:ln>
        </p:spPr>
      </p:pic>
      <p:sp>
        <p:nvSpPr>
          <p:cNvPr id="324" name="Google Shape;324;p35"/>
          <p:cNvSpPr/>
          <p:nvPr/>
        </p:nvSpPr>
        <p:spPr>
          <a:xfrm>
            <a:off x="5019910" y="1381031"/>
            <a:ext cx="2403300" cy="1236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5" name="Google Shape;325;p35"/>
          <p:cNvCxnSpPr/>
          <p:nvPr/>
        </p:nvCxnSpPr>
        <p:spPr>
          <a:xfrm flipH="1">
            <a:off x="5823750" y="1525675"/>
            <a:ext cx="900" cy="683400"/>
          </a:xfrm>
          <a:prstGeom prst="straightConnector1">
            <a:avLst/>
          </a:prstGeom>
          <a:noFill/>
          <a:ln w="19050" cap="flat" cmpd="sng">
            <a:solidFill>
              <a:srgbClr val="CC0000"/>
            </a:solidFill>
            <a:prstDash val="solid"/>
            <a:round/>
            <a:headEnd type="none" w="med" len="med"/>
            <a:tailEnd type="triangle" w="med" len="med"/>
          </a:ln>
        </p:spPr>
      </p:cxnSp>
      <p:sp>
        <p:nvSpPr>
          <p:cNvPr id="326" name="Google Shape;326;p35"/>
          <p:cNvSpPr txBox="1"/>
          <p:nvPr/>
        </p:nvSpPr>
        <p:spPr>
          <a:xfrm>
            <a:off x="3805800" y="2132875"/>
            <a:ext cx="4645500" cy="569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50" b="1">
                <a:solidFill>
                  <a:srgbClr val="CC0000"/>
                </a:solidFill>
                <a:highlight>
                  <a:srgbClr val="CFE2F3"/>
                </a:highlight>
              </a:rPr>
              <a:t>https://web.archive.org/web/20191204121050/https://</a:t>
            </a:r>
            <a:endParaRPr sz="1250" b="1">
              <a:solidFill>
                <a:srgbClr val="CC0000"/>
              </a:solidFill>
              <a:highlight>
                <a:srgbClr val="CFE2F3"/>
              </a:highlight>
            </a:endParaRPr>
          </a:p>
          <a:p>
            <a:pPr marL="0" lvl="0" indent="0" algn="r" rtl="0">
              <a:spcBef>
                <a:spcPts val="0"/>
              </a:spcBef>
              <a:spcAft>
                <a:spcPts val="0"/>
              </a:spcAft>
              <a:buNone/>
            </a:pPr>
            <a:r>
              <a:rPr lang="en" sz="1250" b="1">
                <a:solidFill>
                  <a:srgbClr val="CC0000"/>
                </a:solidFill>
                <a:highlight>
                  <a:srgbClr val="CFE2F3"/>
                </a:highlight>
              </a:rPr>
              <a:t>www.instagram.com/robertfkennedyjr/</a:t>
            </a:r>
            <a:endParaRPr sz="1250" b="1">
              <a:solidFill>
                <a:srgbClr val="CC0000"/>
              </a:solidFill>
              <a:highlight>
                <a:srgbClr val="CFE2F3"/>
              </a:highlight>
            </a:endParaRPr>
          </a:p>
        </p:txBody>
      </p:sp>
      <p:sp>
        <p:nvSpPr>
          <p:cNvPr id="327" name="Google Shape;327;p35"/>
          <p:cNvSpPr/>
          <p:nvPr/>
        </p:nvSpPr>
        <p:spPr>
          <a:xfrm>
            <a:off x="7760875" y="1504625"/>
            <a:ext cx="207000" cy="242700"/>
          </a:xfrm>
          <a:prstGeom prst="rect">
            <a:avLst/>
          </a:prstGeom>
          <a:noFill/>
          <a:ln w="2857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txBox="1"/>
          <p:nvPr/>
        </p:nvSpPr>
        <p:spPr>
          <a:xfrm>
            <a:off x="6672591" y="1710128"/>
            <a:ext cx="1982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FF0000"/>
                </a:solidFill>
                <a:highlight>
                  <a:srgbClr val="D9EAD3"/>
                </a:highlight>
              </a:rPr>
              <a:t>Memento Datetime</a:t>
            </a:r>
            <a:endParaRPr sz="800">
              <a:solidFill>
                <a:srgbClr val="FF0000"/>
              </a:solidFill>
              <a:highlight>
                <a:srgbClr val="D9EAD3"/>
              </a:highlight>
            </a:endParaRPr>
          </a:p>
          <a:p>
            <a:pPr marL="0" lvl="0" indent="0" algn="ctr" rtl="0">
              <a:spcBef>
                <a:spcPts val="0"/>
              </a:spcBef>
              <a:spcAft>
                <a:spcPts val="0"/>
              </a:spcAft>
              <a:buNone/>
            </a:pPr>
            <a:r>
              <a:rPr lang="en" sz="800">
                <a:solidFill>
                  <a:srgbClr val="FF0000"/>
                </a:solidFill>
                <a:highlight>
                  <a:srgbClr val="D9EAD3"/>
                </a:highlight>
              </a:rPr>
              <a:t>Archived on December 04, 2019</a:t>
            </a:r>
            <a:endParaRPr sz="800">
              <a:solidFill>
                <a:srgbClr val="FF0000"/>
              </a:solidFill>
              <a:highlight>
                <a:srgbClr val="D9EAD3"/>
              </a:highlight>
            </a:endParaRPr>
          </a:p>
        </p:txBody>
      </p:sp>
      <p:sp>
        <p:nvSpPr>
          <p:cNvPr id="329" name="Google Shape;329;p35"/>
          <p:cNvSpPr txBox="1"/>
          <p:nvPr/>
        </p:nvSpPr>
        <p:spPr>
          <a:xfrm>
            <a:off x="540300" y="4036500"/>
            <a:ext cx="3591600" cy="692700"/>
          </a:xfrm>
          <a:prstGeom prst="rect">
            <a:avLst/>
          </a:prstGeom>
          <a:solidFill>
            <a:srgbClr val="F4CCCC"/>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rgbClr val="3D85C6"/>
                </a:solidFill>
              </a:rPr>
              <a:t>Archived copy (memento, or URI-M) of an account page (original resource, or URI-R) archived on December 04, 2019 (Memento Datetime).</a:t>
            </a:r>
            <a:endParaRPr sz="1100" b="1">
              <a:solidFill>
                <a:srgbClr val="3D85C6"/>
              </a:solidFill>
            </a:endParaRPr>
          </a:p>
        </p:txBody>
      </p:sp>
      <p:cxnSp>
        <p:nvCxnSpPr>
          <p:cNvPr id="330" name="Google Shape;330;p35"/>
          <p:cNvCxnSpPr/>
          <p:nvPr/>
        </p:nvCxnSpPr>
        <p:spPr>
          <a:xfrm rot="10800000" flipH="1">
            <a:off x="4044950" y="4377450"/>
            <a:ext cx="370500" cy="10800"/>
          </a:xfrm>
          <a:prstGeom prst="straightConnector1">
            <a:avLst/>
          </a:prstGeom>
          <a:noFill/>
          <a:ln w="19050" cap="flat" cmpd="sng">
            <a:solidFill>
              <a:srgbClr val="CC0000"/>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t>Research Questions</a:t>
            </a:r>
            <a:endParaRPr/>
          </a:p>
        </p:txBody>
      </p:sp>
      <p:sp>
        <p:nvSpPr>
          <p:cNvPr id="336" name="Google Shape;336;p36"/>
          <p:cNvSpPr txBox="1">
            <a:spLocks noGrp="1"/>
          </p:cNvSpPr>
          <p:nvPr>
            <p:ph type="body" idx="1"/>
          </p:nvPr>
        </p:nvSpPr>
        <p:spPr>
          <a:xfrm>
            <a:off x="886800" y="1261125"/>
            <a:ext cx="7675200" cy="3500100"/>
          </a:xfrm>
          <a:prstGeom prst="rect">
            <a:avLst/>
          </a:prstGeom>
        </p:spPr>
        <p:txBody>
          <a:bodyPr spcFirstLastPara="1" wrap="square" lIns="68575" tIns="34275" rIns="68575" bIns="34275" anchor="t" anchorCtr="0">
            <a:noAutofit/>
          </a:bodyPr>
          <a:lstStyle/>
          <a:p>
            <a:pPr marL="0" lvl="0" indent="0" algn="l" rtl="0">
              <a:spcBef>
                <a:spcPts val="700"/>
              </a:spcBef>
              <a:spcAft>
                <a:spcPts val="0"/>
              </a:spcAft>
              <a:buNone/>
            </a:pPr>
            <a:r>
              <a:rPr lang="en" sz="2000" b="1"/>
              <a:t>RQ1: How many mementos are available for these account pages and  how many of them are replayable?</a:t>
            </a:r>
            <a:endParaRPr sz="2000" b="1"/>
          </a:p>
          <a:p>
            <a:pPr marL="457200" lvl="0" indent="0" algn="l" rtl="0">
              <a:spcBef>
                <a:spcPts val="700"/>
              </a:spcBef>
              <a:spcAft>
                <a:spcPts val="0"/>
              </a:spcAft>
              <a:buNone/>
            </a:pPr>
            <a:endParaRPr sz="2000" b="1"/>
          </a:p>
          <a:p>
            <a:pPr marL="0" lvl="0" indent="0" algn="l" rtl="0">
              <a:spcBef>
                <a:spcPts val="700"/>
              </a:spcBef>
              <a:spcAft>
                <a:spcPts val="0"/>
              </a:spcAft>
              <a:buNone/>
            </a:pPr>
            <a:r>
              <a:rPr lang="en" sz="2000" b="1"/>
              <a:t>RQ2: Does replayability guarantee a complete capture that is fully representative of the content user posts?</a:t>
            </a:r>
            <a:endParaRPr sz="2000" b="1"/>
          </a:p>
        </p:txBody>
      </p:sp>
      <p:sp>
        <p:nvSpPr>
          <p:cNvPr id="337" name="Google Shape;337;p36"/>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t>598 Mementos for @RobertFKennedyJr in IA</a:t>
            </a:r>
            <a:endParaRPr/>
          </a:p>
        </p:txBody>
      </p:sp>
      <p:sp>
        <p:nvSpPr>
          <p:cNvPr id="343" name="Google Shape;343;p37"/>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344" name="Google Shape;344;p37"/>
          <p:cNvGrpSpPr/>
          <p:nvPr/>
        </p:nvGrpSpPr>
        <p:grpSpPr>
          <a:xfrm>
            <a:off x="984762" y="1107877"/>
            <a:ext cx="7743212" cy="3274654"/>
            <a:chOff x="675200" y="1185365"/>
            <a:chExt cx="8011601" cy="3406485"/>
          </a:xfrm>
        </p:grpSpPr>
        <p:pic>
          <p:nvPicPr>
            <p:cNvPr id="345" name="Google Shape;345;p37"/>
            <p:cNvPicPr preferRelativeResize="0"/>
            <p:nvPr/>
          </p:nvPicPr>
          <p:blipFill>
            <a:blip r:embed="rId3">
              <a:alphaModFix/>
            </a:blip>
            <a:stretch>
              <a:fillRect/>
            </a:stretch>
          </p:blipFill>
          <p:spPr>
            <a:xfrm>
              <a:off x="675200" y="2808933"/>
              <a:ext cx="8011601" cy="1782918"/>
            </a:xfrm>
            <a:prstGeom prst="rect">
              <a:avLst/>
            </a:prstGeom>
            <a:noFill/>
            <a:ln>
              <a:noFill/>
            </a:ln>
          </p:spPr>
        </p:pic>
        <p:pic>
          <p:nvPicPr>
            <p:cNvPr id="346" name="Google Shape;346;p37"/>
            <p:cNvPicPr preferRelativeResize="0"/>
            <p:nvPr/>
          </p:nvPicPr>
          <p:blipFill>
            <a:blip r:embed="rId4">
              <a:alphaModFix/>
            </a:blip>
            <a:stretch>
              <a:fillRect/>
            </a:stretch>
          </p:blipFill>
          <p:spPr>
            <a:xfrm>
              <a:off x="675200" y="1185365"/>
              <a:ext cx="8011599" cy="1635285"/>
            </a:xfrm>
            <a:prstGeom prst="rect">
              <a:avLst/>
            </a:prstGeom>
            <a:noFill/>
            <a:ln>
              <a:noFill/>
            </a:ln>
          </p:spPr>
        </p:pic>
      </p:grpSp>
      <p:sp>
        <p:nvSpPr>
          <p:cNvPr id="347" name="Google Shape;347;p37"/>
          <p:cNvSpPr txBox="1"/>
          <p:nvPr/>
        </p:nvSpPr>
        <p:spPr>
          <a:xfrm>
            <a:off x="304800" y="1692063"/>
            <a:ext cx="691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Average"/>
                <a:ea typeface="Average"/>
                <a:cs typeface="Average"/>
                <a:sym typeface="Average"/>
              </a:rPr>
              <a:t>2020</a:t>
            </a:r>
            <a:endParaRPr>
              <a:latin typeface="Average"/>
              <a:ea typeface="Average"/>
              <a:cs typeface="Average"/>
              <a:sym typeface="Average"/>
            </a:endParaRPr>
          </a:p>
        </p:txBody>
      </p:sp>
      <p:sp>
        <p:nvSpPr>
          <p:cNvPr id="348" name="Google Shape;348;p37"/>
          <p:cNvSpPr txBox="1"/>
          <p:nvPr/>
        </p:nvSpPr>
        <p:spPr>
          <a:xfrm>
            <a:off x="304800" y="3338775"/>
            <a:ext cx="691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Average"/>
                <a:ea typeface="Average"/>
                <a:cs typeface="Average"/>
                <a:sym typeface="Average"/>
              </a:rPr>
              <a:t>2021</a:t>
            </a:r>
            <a:endParaRPr>
              <a:latin typeface="Average"/>
              <a:ea typeface="Average"/>
              <a:cs typeface="Average"/>
              <a:sym typeface="Average"/>
            </a:endParaRPr>
          </a:p>
        </p:txBody>
      </p:sp>
      <p:cxnSp>
        <p:nvCxnSpPr>
          <p:cNvPr id="349" name="Google Shape;349;p37"/>
          <p:cNvCxnSpPr>
            <a:stCxn id="350" idx="0"/>
            <a:endCxn id="351" idx="4"/>
          </p:cNvCxnSpPr>
          <p:nvPr/>
        </p:nvCxnSpPr>
        <p:spPr>
          <a:xfrm rot="10800000" flipH="1">
            <a:off x="3906546" y="3535050"/>
            <a:ext cx="210900" cy="418800"/>
          </a:xfrm>
          <a:prstGeom prst="straightConnector1">
            <a:avLst/>
          </a:prstGeom>
          <a:noFill/>
          <a:ln w="19050" cap="flat" cmpd="sng">
            <a:solidFill>
              <a:srgbClr val="CC0000"/>
            </a:solidFill>
            <a:prstDash val="solid"/>
            <a:round/>
            <a:headEnd type="none" w="med" len="med"/>
            <a:tailEnd type="triangle" w="med" len="med"/>
          </a:ln>
        </p:spPr>
      </p:cxnSp>
      <p:sp>
        <p:nvSpPr>
          <p:cNvPr id="350" name="Google Shape;350;p37"/>
          <p:cNvSpPr txBox="1"/>
          <p:nvPr/>
        </p:nvSpPr>
        <p:spPr>
          <a:xfrm>
            <a:off x="3560946" y="3953850"/>
            <a:ext cx="691200" cy="3387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CC0000"/>
                </a:solidFill>
                <a:latin typeface="Quicksand"/>
                <a:ea typeface="Quicksand"/>
                <a:cs typeface="Quicksand"/>
                <a:sym typeface="Quicksand"/>
              </a:rPr>
              <a:t>Banned</a:t>
            </a:r>
            <a:endParaRPr sz="1000" b="1">
              <a:solidFill>
                <a:srgbClr val="CC0000"/>
              </a:solidFill>
              <a:latin typeface="Quicksand"/>
              <a:ea typeface="Quicksand"/>
              <a:cs typeface="Quicksand"/>
              <a:sym typeface="Quicksand"/>
            </a:endParaRPr>
          </a:p>
        </p:txBody>
      </p:sp>
      <p:sp>
        <p:nvSpPr>
          <p:cNvPr id="351" name="Google Shape;351;p37"/>
          <p:cNvSpPr/>
          <p:nvPr/>
        </p:nvSpPr>
        <p:spPr>
          <a:xfrm>
            <a:off x="3917450" y="3134700"/>
            <a:ext cx="399900" cy="400200"/>
          </a:xfrm>
          <a:prstGeom prst="ellipse">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txBox="1"/>
          <p:nvPr/>
        </p:nvSpPr>
        <p:spPr>
          <a:xfrm>
            <a:off x="3187200" y="4292550"/>
            <a:ext cx="5645100" cy="600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t>Measured as of Summer 2022</a:t>
            </a:r>
            <a:endParaRPr sz="900"/>
          </a:p>
          <a:p>
            <a:pPr marL="0" lvl="0" indent="0" algn="r" rtl="0">
              <a:spcBef>
                <a:spcPts val="0"/>
              </a:spcBef>
              <a:spcAft>
                <a:spcPts val="0"/>
              </a:spcAft>
              <a:buNone/>
            </a:pPr>
            <a:r>
              <a:rPr lang="en" sz="900" u="sng">
                <a:solidFill>
                  <a:srgbClr val="3780C2"/>
                </a:solidFill>
                <a:latin typeface="Average"/>
                <a:ea typeface="Average"/>
                <a:cs typeface="Average"/>
                <a:sym typeface="Average"/>
                <a:hlinkClick r:id="rId5">
                  <a:extLst>
                    <a:ext uri="{A12FA001-AC4F-418D-AE19-62706E023703}">
                      <ahyp:hlinkClr xmlns:ahyp="http://schemas.microsoft.com/office/drawing/2018/hyperlinkcolor" val="tx"/>
                    </a:ext>
                  </a:extLst>
                </a:hlinkClick>
              </a:rPr>
              <a:t>https://web.archive.org/web/20200000000000*/https://www.instagram.com/robertfkennedyjr/</a:t>
            </a:r>
            <a:endParaRPr sz="900">
              <a:latin typeface="Average"/>
              <a:ea typeface="Average"/>
              <a:cs typeface="Average"/>
              <a:sym typeface="Average"/>
            </a:endParaRPr>
          </a:p>
          <a:p>
            <a:pPr marL="0" lvl="0" indent="0" algn="r" rtl="0">
              <a:spcBef>
                <a:spcPts val="0"/>
              </a:spcBef>
              <a:spcAft>
                <a:spcPts val="0"/>
              </a:spcAft>
              <a:buNone/>
            </a:pPr>
            <a:r>
              <a:rPr lang="en" sz="900" u="sng">
                <a:solidFill>
                  <a:srgbClr val="3780C2"/>
                </a:solidFill>
                <a:latin typeface="Average"/>
                <a:ea typeface="Average"/>
                <a:cs typeface="Average"/>
                <a:sym typeface="Average"/>
                <a:hlinkClick r:id="rId6">
                  <a:extLst>
                    <a:ext uri="{A12FA001-AC4F-418D-AE19-62706E023703}">
                      <ahyp:hlinkClr xmlns:ahyp="http://schemas.microsoft.com/office/drawing/2018/hyperlinkcolor" val="tx"/>
                    </a:ext>
                  </a:extLst>
                </a:hlinkClick>
              </a:rPr>
              <a:t>https://web.archive.org/web/20210000000000*/https://www.instagram.com/robertfkennedyjr/</a:t>
            </a:r>
            <a:endParaRPr sz="900">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8"/>
          <p:cNvSpPr txBox="1">
            <a:spLocks noGrp="1"/>
          </p:cNvSpPr>
          <p:nvPr>
            <p:ph type="title"/>
          </p:nvPr>
        </p:nvSpPr>
        <p:spPr>
          <a:xfrm>
            <a:off x="249600" y="371725"/>
            <a:ext cx="8644800" cy="6864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2500"/>
              <a:t>But Most of These Just Redirect to the Instagram Login Page</a:t>
            </a:r>
            <a:endParaRPr sz="2500"/>
          </a:p>
        </p:txBody>
      </p:sp>
      <p:sp>
        <p:nvSpPr>
          <p:cNvPr id="358" name="Google Shape;358;p38"/>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13</a:t>
            </a:fld>
            <a:endParaRPr/>
          </a:p>
        </p:txBody>
      </p:sp>
      <p:sp>
        <p:nvSpPr>
          <p:cNvPr id="359" name="Google Shape;359;p38"/>
          <p:cNvSpPr/>
          <p:nvPr/>
        </p:nvSpPr>
        <p:spPr>
          <a:xfrm>
            <a:off x="4480150" y="2641650"/>
            <a:ext cx="652800" cy="210900"/>
          </a:xfrm>
          <a:prstGeom prst="rightArrow">
            <a:avLst>
              <a:gd name="adj1" fmla="val 50000"/>
              <a:gd name="adj2" fmla="val 50000"/>
            </a:avLst>
          </a:prstGeom>
          <a:solidFill>
            <a:srgbClr val="93C47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0" name="Google Shape;360;p38"/>
          <p:cNvPicPr preferRelativeResize="0"/>
          <p:nvPr/>
        </p:nvPicPr>
        <p:blipFill rotWithShape="1">
          <a:blip r:embed="rId3">
            <a:alphaModFix/>
          </a:blip>
          <a:srcRect b="33901"/>
          <a:stretch/>
        </p:blipFill>
        <p:spPr>
          <a:xfrm>
            <a:off x="378366" y="1306450"/>
            <a:ext cx="4101784" cy="2741049"/>
          </a:xfrm>
          <a:prstGeom prst="rect">
            <a:avLst/>
          </a:prstGeom>
          <a:noFill/>
          <a:ln>
            <a:noFill/>
          </a:ln>
          <a:effectLst>
            <a:outerShdw blurRad="57150" dist="19050" dir="5400000" algn="bl" rotWithShape="0">
              <a:srgbClr val="000000">
                <a:alpha val="50000"/>
              </a:srgbClr>
            </a:outerShdw>
          </a:effectLst>
        </p:spPr>
      </p:pic>
      <p:pic>
        <p:nvPicPr>
          <p:cNvPr id="361" name="Google Shape;361;p38"/>
          <p:cNvPicPr preferRelativeResize="0"/>
          <p:nvPr/>
        </p:nvPicPr>
        <p:blipFill rotWithShape="1">
          <a:blip r:embed="rId4">
            <a:alphaModFix/>
          </a:blip>
          <a:srcRect b="25997"/>
          <a:stretch/>
        </p:blipFill>
        <p:spPr>
          <a:xfrm>
            <a:off x="5132825" y="1306458"/>
            <a:ext cx="3663599" cy="2741041"/>
          </a:xfrm>
          <a:prstGeom prst="rect">
            <a:avLst/>
          </a:prstGeom>
          <a:noFill/>
          <a:ln>
            <a:noFill/>
          </a:ln>
          <a:effectLst>
            <a:outerShdw blurRad="57150" dist="19050" dir="5400000" algn="bl" rotWithShape="0">
              <a:srgbClr val="000000">
                <a:alpha val="50000"/>
              </a:srgbClr>
            </a:outerShdw>
          </a:effectLst>
        </p:spPr>
      </p:pic>
      <p:sp>
        <p:nvSpPr>
          <p:cNvPr id="362" name="Google Shape;362;p38"/>
          <p:cNvSpPr txBox="1"/>
          <p:nvPr/>
        </p:nvSpPr>
        <p:spPr>
          <a:xfrm>
            <a:off x="5132600" y="3960000"/>
            <a:ext cx="3663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u="sng">
                <a:solidFill>
                  <a:srgbClr val="3D85C6"/>
                </a:solidFill>
                <a:hlinkClick r:id="rId5">
                  <a:extLst>
                    <a:ext uri="{A12FA001-AC4F-418D-AE19-62706E023703}">
                      <ahyp:hlinkClr xmlns:ahyp="http://schemas.microsoft.com/office/drawing/2018/hyperlinkcolor" val="tx"/>
                    </a:ext>
                  </a:extLst>
                </a:hlinkClick>
              </a:rPr>
              <a:t>https://web.archive.org/web/20201222015724/</a:t>
            </a:r>
            <a:endParaRPr sz="1200"/>
          </a:p>
          <a:p>
            <a:pPr marL="0" lvl="0" indent="0" algn="ctr" rtl="0">
              <a:spcBef>
                <a:spcPts val="0"/>
              </a:spcBef>
              <a:spcAft>
                <a:spcPts val="0"/>
              </a:spcAft>
              <a:buNone/>
            </a:pPr>
            <a:r>
              <a:rPr lang="en" sz="1200" u="sng">
                <a:solidFill>
                  <a:srgbClr val="3D85C6"/>
                </a:solidFill>
                <a:hlinkClick r:id="rId5">
                  <a:extLst>
                    <a:ext uri="{A12FA001-AC4F-418D-AE19-62706E023703}">
                      <ahyp:hlinkClr xmlns:ahyp="http://schemas.microsoft.com/office/drawing/2018/hyperlinkcolor" val="tx"/>
                    </a:ext>
                  </a:extLst>
                </a:hlinkClick>
              </a:rPr>
              <a:t>https://www.instagram.com/accounts/login/</a:t>
            </a:r>
            <a:endParaRPr sz="1200">
              <a:solidFill>
                <a:srgbClr val="3D85C6"/>
              </a:solidFill>
            </a:endParaRPr>
          </a:p>
        </p:txBody>
      </p:sp>
      <p:sp>
        <p:nvSpPr>
          <p:cNvPr id="363" name="Google Shape;363;p38"/>
          <p:cNvSpPr txBox="1"/>
          <p:nvPr/>
        </p:nvSpPr>
        <p:spPr>
          <a:xfrm>
            <a:off x="415875" y="3959250"/>
            <a:ext cx="4101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u="sng">
                <a:solidFill>
                  <a:srgbClr val="3D85C6"/>
                </a:solidFill>
                <a:hlinkClick r:id="rId6">
                  <a:extLst>
                    <a:ext uri="{A12FA001-AC4F-418D-AE19-62706E023703}">
                      <ahyp:hlinkClr xmlns:ahyp="http://schemas.microsoft.com/office/drawing/2018/hyperlinkcolor" val="tx"/>
                    </a:ext>
                  </a:extLst>
                </a:hlinkClick>
              </a:rPr>
              <a:t>https://web.archive.org/web/2020122201572</a:t>
            </a:r>
            <a:r>
              <a:rPr lang="en" sz="1200" u="sng">
                <a:solidFill>
                  <a:srgbClr val="3D85C6"/>
                </a:solidFill>
                <a:hlinkClick r:id="rId6">
                  <a:extLst>
                    <a:ext uri="{A12FA001-AC4F-418D-AE19-62706E023703}">
                      <ahyp:hlinkClr xmlns:ahyp="http://schemas.microsoft.com/office/drawing/2018/hyperlinkcolor" val="tx"/>
                    </a:ext>
                  </a:extLst>
                </a:hlinkClick>
              </a:rPr>
              <a:t>4/</a:t>
            </a:r>
            <a:endParaRPr sz="1600"/>
          </a:p>
          <a:p>
            <a:pPr marL="0" lvl="0" indent="0" algn="ctr" rtl="0">
              <a:spcBef>
                <a:spcPts val="0"/>
              </a:spcBef>
              <a:spcAft>
                <a:spcPts val="0"/>
              </a:spcAft>
              <a:buNone/>
            </a:pPr>
            <a:r>
              <a:rPr lang="en" sz="1200" u="sng">
                <a:solidFill>
                  <a:srgbClr val="3D85C6"/>
                </a:solidFill>
                <a:hlinkClick r:id="rId6">
                  <a:extLst>
                    <a:ext uri="{A12FA001-AC4F-418D-AE19-62706E023703}">
                      <ahyp:hlinkClr xmlns:ahyp="http://schemas.microsoft.com/office/drawing/2018/hyperlinkcolor" val="tx"/>
                    </a:ext>
                  </a:extLst>
                </a:hlinkClick>
              </a:rPr>
              <a:t>https:</a:t>
            </a:r>
            <a:r>
              <a:rPr lang="en" sz="1200" u="sng">
                <a:solidFill>
                  <a:srgbClr val="3D85C6"/>
                </a:solidFill>
                <a:hlinkClick r:id="rId6">
                  <a:extLst>
                    <a:ext uri="{A12FA001-AC4F-418D-AE19-62706E023703}">
                      <ahyp:hlinkClr xmlns:ahyp="http://schemas.microsoft.com/office/drawing/2018/hyperlinkcolor" val="tx"/>
                    </a:ext>
                  </a:extLst>
                </a:hlinkClick>
              </a:rPr>
              <a:t>//www.instagram.com/robertfkennedyjr/</a:t>
            </a:r>
            <a:endParaRPr sz="1200">
              <a:solidFill>
                <a:srgbClr val="3D85C6"/>
              </a:solidFill>
            </a:endParaRPr>
          </a:p>
          <a:p>
            <a:pPr marL="0" lvl="0" indent="0" algn="ctr" rtl="0">
              <a:spcBef>
                <a:spcPts val="0"/>
              </a:spcBef>
              <a:spcAft>
                <a:spcPts val="0"/>
              </a:spcAft>
              <a:buNone/>
            </a:pPr>
            <a:endParaRPr sz="1200">
              <a:solidFill>
                <a:srgbClr val="3D85C6"/>
              </a:solidFill>
            </a:endParaRPr>
          </a:p>
        </p:txBody>
      </p:sp>
      <p:sp>
        <p:nvSpPr>
          <p:cNvPr id="364" name="Google Shape;364;p38"/>
          <p:cNvSpPr/>
          <p:nvPr/>
        </p:nvSpPr>
        <p:spPr>
          <a:xfrm>
            <a:off x="1157300" y="3262625"/>
            <a:ext cx="2157600" cy="3936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9"/>
          <p:cNvSpPr txBox="1">
            <a:spLocks noGrp="1"/>
          </p:cNvSpPr>
          <p:nvPr>
            <p:ph type="title"/>
          </p:nvPr>
        </p:nvSpPr>
        <p:spPr>
          <a:xfrm>
            <a:off x="217350" y="359775"/>
            <a:ext cx="8685000" cy="6579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2900"/>
              <a:t>Only 6 Successful Replays for @RobertFKennedyJr</a:t>
            </a:r>
            <a:endParaRPr sz="2900"/>
          </a:p>
        </p:txBody>
      </p:sp>
      <p:sp>
        <p:nvSpPr>
          <p:cNvPr id="370" name="Google Shape;370;p39"/>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14</a:t>
            </a:fld>
            <a:endParaRPr/>
          </a:p>
        </p:txBody>
      </p:sp>
      <p:graphicFrame>
        <p:nvGraphicFramePr>
          <p:cNvPr id="371" name="Google Shape;371;p39"/>
          <p:cNvGraphicFramePr/>
          <p:nvPr/>
        </p:nvGraphicFramePr>
        <p:xfrm>
          <a:off x="1173500" y="1596450"/>
          <a:ext cx="6752350" cy="1950600"/>
        </p:xfrm>
        <a:graphic>
          <a:graphicData uri="http://schemas.openxmlformats.org/drawingml/2006/table">
            <a:tbl>
              <a:tblPr>
                <a:noFill/>
                <a:tableStyleId>{4371E53B-3A3A-411F-841F-8090E4E115B3}</a:tableStyleId>
              </a:tblPr>
              <a:tblGrid>
                <a:gridCol w="3177075">
                  <a:extLst>
                    <a:ext uri="{9D8B030D-6E8A-4147-A177-3AD203B41FA5}">
                      <a16:colId xmlns:a16="http://schemas.microsoft.com/office/drawing/2014/main" val="20000"/>
                    </a:ext>
                  </a:extLst>
                </a:gridCol>
                <a:gridCol w="1590100">
                  <a:extLst>
                    <a:ext uri="{9D8B030D-6E8A-4147-A177-3AD203B41FA5}">
                      <a16:colId xmlns:a16="http://schemas.microsoft.com/office/drawing/2014/main" val="20001"/>
                    </a:ext>
                  </a:extLst>
                </a:gridCol>
                <a:gridCol w="19851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sz="2000" b="1">
                        <a:latin typeface="Avenir"/>
                        <a:ea typeface="Avenir"/>
                        <a:cs typeface="Avenir"/>
                        <a:sym typeface="Avenir"/>
                      </a:endParaRPr>
                    </a:p>
                  </a:txBody>
                  <a:tcPr marL="91425" marR="91425" marT="91425" marB="91425">
                    <a:solidFill>
                      <a:srgbClr val="D0E0E3"/>
                    </a:solidFill>
                  </a:tcPr>
                </a:tc>
                <a:tc>
                  <a:txBody>
                    <a:bodyPr/>
                    <a:lstStyle/>
                    <a:p>
                      <a:pPr marL="0" lvl="0" indent="0" algn="ctr" rtl="0">
                        <a:spcBef>
                          <a:spcPts val="0"/>
                        </a:spcBef>
                        <a:spcAft>
                          <a:spcPts val="0"/>
                        </a:spcAft>
                        <a:buNone/>
                      </a:pPr>
                      <a:r>
                        <a:rPr lang="en" sz="2000" b="1">
                          <a:latin typeface="Avenir"/>
                          <a:ea typeface="Avenir"/>
                          <a:cs typeface="Avenir"/>
                          <a:sym typeface="Avenir"/>
                        </a:rPr>
                        <a:t>Mementos</a:t>
                      </a:r>
                      <a:endParaRPr sz="2000" b="1">
                        <a:latin typeface="Avenir"/>
                        <a:ea typeface="Avenir"/>
                        <a:cs typeface="Avenir"/>
                        <a:sym typeface="Avenir"/>
                      </a:endParaRPr>
                    </a:p>
                  </a:txBody>
                  <a:tcPr marL="91425" marR="91425" marT="91425" marB="91425">
                    <a:solidFill>
                      <a:srgbClr val="D0E0E3"/>
                    </a:solidFill>
                  </a:tcPr>
                </a:tc>
                <a:tc>
                  <a:txBody>
                    <a:bodyPr/>
                    <a:lstStyle/>
                    <a:p>
                      <a:pPr marL="0" lvl="0" indent="0" algn="ctr" rtl="0">
                        <a:spcBef>
                          <a:spcPts val="0"/>
                        </a:spcBef>
                        <a:spcAft>
                          <a:spcPts val="0"/>
                        </a:spcAft>
                        <a:buNone/>
                      </a:pPr>
                      <a:r>
                        <a:rPr lang="en" sz="2000" b="1">
                          <a:latin typeface="Avenir"/>
                          <a:ea typeface="Avenir"/>
                          <a:cs typeface="Avenir"/>
                          <a:sym typeface="Avenir"/>
                        </a:rPr>
                        <a:t>Percentage </a:t>
                      </a:r>
                      <a:endParaRPr sz="2000" b="1">
                        <a:latin typeface="Avenir"/>
                        <a:ea typeface="Avenir"/>
                        <a:cs typeface="Avenir"/>
                        <a:sym typeface="Avenir"/>
                      </a:endParaRPr>
                    </a:p>
                  </a:txBody>
                  <a:tcPr marL="91425" marR="91425" marT="91425" marB="91425">
                    <a:solidFill>
                      <a:srgbClr val="D0E0E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2000">
                          <a:solidFill>
                            <a:srgbClr val="3D85C6"/>
                          </a:solidFill>
                          <a:latin typeface="Avenir"/>
                          <a:ea typeface="Avenir"/>
                          <a:cs typeface="Avenir"/>
                          <a:sym typeface="Avenir"/>
                        </a:rPr>
                        <a:t>Redirects to Login Page</a:t>
                      </a:r>
                      <a:endParaRPr sz="2000">
                        <a:solidFill>
                          <a:srgbClr val="3D85C6"/>
                        </a:solidFill>
                        <a:latin typeface="Avenir"/>
                        <a:ea typeface="Avenir"/>
                        <a:cs typeface="Avenir"/>
                        <a:sym typeface="Avenir"/>
                      </a:endParaRPr>
                    </a:p>
                  </a:txBody>
                  <a:tcPr marL="91425" marR="91425" marT="91425" marB="91425"/>
                </a:tc>
                <a:tc>
                  <a:txBody>
                    <a:bodyPr/>
                    <a:lstStyle/>
                    <a:p>
                      <a:pPr marL="0" lvl="0" indent="0" algn="r" rtl="0">
                        <a:spcBef>
                          <a:spcPts val="0"/>
                        </a:spcBef>
                        <a:spcAft>
                          <a:spcPts val="0"/>
                        </a:spcAft>
                        <a:buNone/>
                      </a:pPr>
                      <a:r>
                        <a:rPr lang="en" sz="2000">
                          <a:solidFill>
                            <a:srgbClr val="3D85C6"/>
                          </a:solidFill>
                          <a:latin typeface="Avenir"/>
                          <a:ea typeface="Avenir"/>
                          <a:cs typeface="Avenir"/>
                          <a:sym typeface="Avenir"/>
                        </a:rPr>
                        <a:t>592</a:t>
                      </a:r>
                      <a:endParaRPr sz="2000">
                        <a:solidFill>
                          <a:srgbClr val="3D85C6"/>
                        </a:solidFill>
                        <a:latin typeface="Avenir"/>
                        <a:ea typeface="Avenir"/>
                        <a:cs typeface="Avenir"/>
                        <a:sym typeface="Avenir"/>
                      </a:endParaRPr>
                    </a:p>
                  </a:txBody>
                  <a:tcPr marL="91425" marR="91425" marT="91425" marB="91425"/>
                </a:tc>
                <a:tc>
                  <a:txBody>
                    <a:bodyPr/>
                    <a:lstStyle/>
                    <a:p>
                      <a:pPr marL="0" lvl="0" indent="0" algn="r" rtl="0">
                        <a:spcBef>
                          <a:spcPts val="0"/>
                        </a:spcBef>
                        <a:spcAft>
                          <a:spcPts val="0"/>
                        </a:spcAft>
                        <a:buNone/>
                      </a:pPr>
                      <a:r>
                        <a:rPr lang="en" sz="2000">
                          <a:solidFill>
                            <a:srgbClr val="3D85C6"/>
                          </a:solidFill>
                          <a:latin typeface="Avenir"/>
                          <a:ea typeface="Avenir"/>
                          <a:cs typeface="Avenir"/>
                          <a:sym typeface="Avenir"/>
                        </a:rPr>
                        <a:t>99.0%</a:t>
                      </a:r>
                      <a:endParaRPr sz="2000">
                        <a:solidFill>
                          <a:srgbClr val="3D85C6"/>
                        </a:solidFill>
                        <a:latin typeface="Avenir"/>
                        <a:ea typeface="Avenir"/>
                        <a:cs typeface="Avenir"/>
                        <a:sym typeface="Aveni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2000">
                          <a:solidFill>
                            <a:srgbClr val="3D85C6"/>
                          </a:solidFill>
                          <a:latin typeface="Avenir"/>
                          <a:ea typeface="Avenir"/>
                          <a:cs typeface="Avenir"/>
                          <a:sym typeface="Avenir"/>
                        </a:rPr>
                        <a:t>Replayed Account Pages</a:t>
                      </a:r>
                      <a:endParaRPr sz="2000">
                        <a:solidFill>
                          <a:srgbClr val="3D85C6"/>
                        </a:solidFill>
                        <a:latin typeface="Avenir"/>
                        <a:ea typeface="Avenir"/>
                        <a:cs typeface="Avenir"/>
                        <a:sym typeface="Avenir"/>
                      </a:endParaRPr>
                    </a:p>
                  </a:txBody>
                  <a:tcPr marL="91425" marR="91425" marT="91425" marB="91425"/>
                </a:tc>
                <a:tc>
                  <a:txBody>
                    <a:bodyPr/>
                    <a:lstStyle/>
                    <a:p>
                      <a:pPr marL="0" lvl="0" indent="0" algn="r" rtl="0">
                        <a:spcBef>
                          <a:spcPts val="0"/>
                        </a:spcBef>
                        <a:spcAft>
                          <a:spcPts val="0"/>
                        </a:spcAft>
                        <a:buNone/>
                      </a:pPr>
                      <a:r>
                        <a:rPr lang="en" sz="2000">
                          <a:solidFill>
                            <a:srgbClr val="3D85C6"/>
                          </a:solidFill>
                          <a:latin typeface="Avenir"/>
                          <a:ea typeface="Avenir"/>
                          <a:cs typeface="Avenir"/>
                          <a:sym typeface="Avenir"/>
                        </a:rPr>
                        <a:t>6</a:t>
                      </a:r>
                      <a:endParaRPr sz="2000">
                        <a:solidFill>
                          <a:srgbClr val="3D85C6"/>
                        </a:solidFill>
                        <a:latin typeface="Avenir"/>
                        <a:ea typeface="Avenir"/>
                        <a:cs typeface="Avenir"/>
                        <a:sym typeface="Avenir"/>
                      </a:endParaRPr>
                    </a:p>
                  </a:txBody>
                  <a:tcPr marL="91425" marR="91425" marT="91425" marB="91425"/>
                </a:tc>
                <a:tc>
                  <a:txBody>
                    <a:bodyPr/>
                    <a:lstStyle/>
                    <a:p>
                      <a:pPr marL="0" lvl="0" indent="0" algn="r" rtl="0">
                        <a:spcBef>
                          <a:spcPts val="0"/>
                        </a:spcBef>
                        <a:spcAft>
                          <a:spcPts val="0"/>
                        </a:spcAft>
                        <a:buNone/>
                      </a:pPr>
                      <a:r>
                        <a:rPr lang="en" sz="2000">
                          <a:solidFill>
                            <a:srgbClr val="3D85C6"/>
                          </a:solidFill>
                          <a:latin typeface="Avenir"/>
                          <a:ea typeface="Avenir"/>
                          <a:cs typeface="Avenir"/>
                          <a:sym typeface="Avenir"/>
                        </a:rPr>
                        <a:t>1.0%</a:t>
                      </a:r>
                      <a:endParaRPr sz="2000">
                        <a:solidFill>
                          <a:srgbClr val="3D85C6"/>
                        </a:solidFill>
                        <a:latin typeface="Avenir"/>
                        <a:ea typeface="Avenir"/>
                        <a:cs typeface="Avenir"/>
                        <a:sym typeface="Aveni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2000">
                          <a:solidFill>
                            <a:srgbClr val="3D85C6"/>
                          </a:solidFill>
                          <a:latin typeface="Avenir"/>
                          <a:ea typeface="Avenir"/>
                          <a:cs typeface="Avenir"/>
                          <a:sym typeface="Avenir"/>
                        </a:rPr>
                        <a:t>Total Mementos</a:t>
                      </a:r>
                      <a:endParaRPr sz="2000">
                        <a:solidFill>
                          <a:srgbClr val="3D85C6"/>
                        </a:solidFill>
                        <a:latin typeface="Avenir"/>
                        <a:ea typeface="Avenir"/>
                        <a:cs typeface="Avenir"/>
                        <a:sym typeface="Avenir"/>
                      </a:endParaRPr>
                    </a:p>
                  </a:txBody>
                  <a:tcPr marL="91425" marR="91425" marT="91425" marB="91425"/>
                </a:tc>
                <a:tc>
                  <a:txBody>
                    <a:bodyPr/>
                    <a:lstStyle/>
                    <a:p>
                      <a:pPr marL="0" lvl="0" indent="0" algn="r" rtl="0">
                        <a:spcBef>
                          <a:spcPts val="0"/>
                        </a:spcBef>
                        <a:spcAft>
                          <a:spcPts val="0"/>
                        </a:spcAft>
                        <a:buNone/>
                      </a:pPr>
                      <a:r>
                        <a:rPr lang="en" sz="2000">
                          <a:solidFill>
                            <a:srgbClr val="3D85C6"/>
                          </a:solidFill>
                          <a:latin typeface="Avenir"/>
                          <a:ea typeface="Avenir"/>
                          <a:cs typeface="Avenir"/>
                          <a:sym typeface="Avenir"/>
                        </a:rPr>
                        <a:t>598</a:t>
                      </a:r>
                      <a:endParaRPr sz="2000">
                        <a:solidFill>
                          <a:srgbClr val="3D85C6"/>
                        </a:solidFill>
                        <a:latin typeface="Avenir"/>
                        <a:ea typeface="Avenir"/>
                        <a:cs typeface="Avenir"/>
                        <a:sym typeface="Avenir"/>
                      </a:endParaRPr>
                    </a:p>
                  </a:txBody>
                  <a:tcPr marL="91425" marR="91425" marT="91425" marB="91425"/>
                </a:tc>
                <a:tc>
                  <a:txBody>
                    <a:bodyPr/>
                    <a:lstStyle/>
                    <a:p>
                      <a:pPr marL="0" lvl="0" indent="0" algn="r" rtl="0">
                        <a:spcBef>
                          <a:spcPts val="0"/>
                        </a:spcBef>
                        <a:spcAft>
                          <a:spcPts val="0"/>
                        </a:spcAft>
                        <a:buNone/>
                      </a:pPr>
                      <a:r>
                        <a:rPr lang="en" sz="2000">
                          <a:solidFill>
                            <a:srgbClr val="3D85C6"/>
                          </a:solidFill>
                          <a:latin typeface="Avenir"/>
                          <a:ea typeface="Avenir"/>
                          <a:cs typeface="Avenir"/>
                          <a:sym typeface="Avenir"/>
                        </a:rPr>
                        <a:t>100%</a:t>
                      </a:r>
                      <a:endParaRPr sz="2000">
                        <a:solidFill>
                          <a:srgbClr val="3D85C6"/>
                        </a:solidFill>
                        <a:latin typeface="Avenir"/>
                        <a:ea typeface="Avenir"/>
                        <a:cs typeface="Avenir"/>
                        <a:sym typeface="Avenir"/>
                      </a:endParaRPr>
                    </a:p>
                  </a:txBody>
                  <a:tcPr marL="91425" marR="91425" marT="91425" marB="91425"/>
                </a:tc>
                <a:extLst>
                  <a:ext uri="{0D108BD9-81ED-4DB2-BD59-A6C34878D82A}">
                    <a16:rowId xmlns:a16="http://schemas.microsoft.com/office/drawing/2014/main" val="10003"/>
                  </a:ext>
                </a:extLst>
              </a:tr>
            </a:tbl>
          </a:graphicData>
        </a:graphic>
      </p:graphicFrame>
      <p:sp>
        <p:nvSpPr>
          <p:cNvPr id="372" name="Google Shape;372;p39"/>
          <p:cNvSpPr/>
          <p:nvPr/>
        </p:nvSpPr>
        <p:spPr>
          <a:xfrm>
            <a:off x="1173500" y="2571750"/>
            <a:ext cx="6752400" cy="4875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2600"/>
              <a:t>Of Those 6, Only 2 Mementos Are “Complete”</a:t>
            </a:r>
            <a:endParaRPr sz="2600"/>
          </a:p>
        </p:txBody>
      </p:sp>
      <p:sp>
        <p:nvSpPr>
          <p:cNvPr id="378" name="Google Shape;378;p40"/>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15</a:t>
            </a:fld>
            <a:endParaRPr/>
          </a:p>
        </p:txBody>
      </p:sp>
      <p:pic>
        <p:nvPicPr>
          <p:cNvPr id="379" name="Google Shape;379;p40"/>
          <p:cNvPicPr preferRelativeResize="0"/>
          <p:nvPr/>
        </p:nvPicPr>
        <p:blipFill>
          <a:blip r:embed="rId3">
            <a:alphaModFix/>
          </a:blip>
          <a:stretch>
            <a:fillRect/>
          </a:stretch>
        </p:blipFill>
        <p:spPr>
          <a:xfrm>
            <a:off x="437126" y="1061625"/>
            <a:ext cx="2561616" cy="3497026"/>
          </a:xfrm>
          <a:prstGeom prst="rect">
            <a:avLst/>
          </a:prstGeom>
          <a:noFill/>
          <a:ln>
            <a:noFill/>
          </a:ln>
          <a:effectLst>
            <a:outerShdw blurRad="57150" dist="19050" dir="5400000" algn="bl" rotWithShape="0">
              <a:srgbClr val="000000">
                <a:alpha val="50000"/>
              </a:srgbClr>
            </a:outerShdw>
          </a:effectLst>
        </p:spPr>
      </p:pic>
      <p:pic>
        <p:nvPicPr>
          <p:cNvPr id="380" name="Google Shape;380;p40"/>
          <p:cNvPicPr preferRelativeResize="0"/>
          <p:nvPr/>
        </p:nvPicPr>
        <p:blipFill>
          <a:blip r:embed="rId4">
            <a:alphaModFix/>
          </a:blip>
          <a:stretch>
            <a:fillRect/>
          </a:stretch>
        </p:blipFill>
        <p:spPr>
          <a:xfrm>
            <a:off x="3235920" y="1061625"/>
            <a:ext cx="2699881" cy="3484555"/>
          </a:xfrm>
          <a:prstGeom prst="rect">
            <a:avLst/>
          </a:prstGeom>
          <a:noFill/>
          <a:ln>
            <a:noFill/>
          </a:ln>
          <a:effectLst>
            <a:outerShdw blurRad="57150" dist="19050" dir="5400000" algn="bl" rotWithShape="0">
              <a:srgbClr val="000000">
                <a:alpha val="50000"/>
              </a:srgbClr>
            </a:outerShdw>
          </a:effectLst>
        </p:spPr>
      </p:pic>
      <p:sp>
        <p:nvSpPr>
          <p:cNvPr id="381" name="Google Shape;381;p40"/>
          <p:cNvSpPr txBox="1"/>
          <p:nvPr/>
        </p:nvSpPr>
        <p:spPr>
          <a:xfrm>
            <a:off x="6173075" y="1625024"/>
            <a:ext cx="256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rgbClr val="CC0000"/>
                </a:solidFill>
                <a:highlight>
                  <a:schemeClr val="lt1"/>
                </a:highlight>
                <a:latin typeface="Average"/>
                <a:ea typeface="Average"/>
                <a:cs typeface="Average"/>
                <a:sym typeface="Average"/>
              </a:rPr>
              <a:t>3/6 have </a:t>
            </a:r>
            <a:r>
              <a:rPr lang="en" sz="1300" b="1">
                <a:solidFill>
                  <a:srgbClr val="CC0000"/>
                </a:solidFill>
                <a:highlight>
                  <a:srgbClr val="FFFFFF"/>
                </a:highlight>
                <a:latin typeface="Average"/>
                <a:ea typeface="Average"/>
                <a:cs typeface="Average"/>
                <a:sym typeface="Average"/>
              </a:rPr>
              <a:t>zero loaded post images </a:t>
            </a:r>
            <a:endParaRPr sz="1300" b="1">
              <a:solidFill>
                <a:srgbClr val="CC0000"/>
              </a:solidFill>
              <a:highlight>
                <a:srgbClr val="FFFFFF"/>
              </a:highlight>
              <a:latin typeface="Average"/>
              <a:ea typeface="Average"/>
              <a:cs typeface="Average"/>
              <a:sym typeface="Average"/>
            </a:endParaRPr>
          </a:p>
        </p:txBody>
      </p:sp>
      <p:sp>
        <p:nvSpPr>
          <p:cNvPr id="382" name="Google Shape;382;p40"/>
          <p:cNvSpPr txBox="1"/>
          <p:nvPr/>
        </p:nvSpPr>
        <p:spPr>
          <a:xfrm>
            <a:off x="3307924" y="1640897"/>
            <a:ext cx="2433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BF9000"/>
                </a:solidFill>
                <a:highlight>
                  <a:srgbClr val="FFFFFF"/>
                </a:highlight>
                <a:latin typeface="Average"/>
                <a:ea typeface="Average"/>
                <a:cs typeface="Average"/>
                <a:sym typeface="Average"/>
              </a:rPr>
              <a:t>1/6 has partial loaded post images</a:t>
            </a:r>
            <a:endParaRPr sz="1200" b="1">
              <a:solidFill>
                <a:srgbClr val="BF9000"/>
              </a:solidFill>
              <a:highlight>
                <a:srgbClr val="FFFFFF"/>
              </a:highlight>
              <a:latin typeface="Average"/>
              <a:ea typeface="Average"/>
              <a:cs typeface="Average"/>
              <a:sym typeface="Average"/>
            </a:endParaRPr>
          </a:p>
        </p:txBody>
      </p:sp>
      <p:sp>
        <p:nvSpPr>
          <p:cNvPr id="383" name="Google Shape;383;p40"/>
          <p:cNvSpPr txBox="1"/>
          <p:nvPr/>
        </p:nvSpPr>
        <p:spPr>
          <a:xfrm>
            <a:off x="6173075" y="4573750"/>
            <a:ext cx="25617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u="sng">
                <a:solidFill>
                  <a:schemeClr val="hlink"/>
                </a:solidFill>
                <a:latin typeface="Avenir"/>
                <a:ea typeface="Avenir"/>
                <a:cs typeface="Avenir"/>
                <a:sym typeface="Avenir"/>
                <a:hlinkClick r:id="rId5"/>
              </a:rPr>
              <a:t>2020-11-19</a:t>
            </a:r>
            <a:endParaRPr sz="1100">
              <a:latin typeface="Avenir"/>
              <a:ea typeface="Avenir"/>
              <a:cs typeface="Avenir"/>
              <a:sym typeface="Avenir"/>
            </a:endParaRPr>
          </a:p>
        </p:txBody>
      </p:sp>
      <p:sp>
        <p:nvSpPr>
          <p:cNvPr id="384" name="Google Shape;384;p40"/>
          <p:cNvSpPr txBox="1"/>
          <p:nvPr/>
        </p:nvSpPr>
        <p:spPr>
          <a:xfrm>
            <a:off x="344192" y="1640892"/>
            <a:ext cx="2747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38761D"/>
                </a:solidFill>
                <a:highlight>
                  <a:srgbClr val="FFFFFF"/>
                </a:highlight>
                <a:latin typeface="Average"/>
                <a:ea typeface="Average"/>
                <a:cs typeface="Average"/>
                <a:sym typeface="Average"/>
              </a:rPr>
              <a:t>2/6 have complete loaded post images</a:t>
            </a:r>
            <a:endParaRPr sz="1200" b="1">
              <a:solidFill>
                <a:srgbClr val="38761D"/>
              </a:solidFill>
              <a:highlight>
                <a:srgbClr val="FFFFFF"/>
              </a:highlight>
              <a:latin typeface="Average"/>
              <a:ea typeface="Average"/>
              <a:cs typeface="Average"/>
              <a:sym typeface="Average"/>
            </a:endParaRPr>
          </a:p>
        </p:txBody>
      </p:sp>
      <p:sp>
        <p:nvSpPr>
          <p:cNvPr id="385" name="Google Shape;385;p40"/>
          <p:cNvSpPr txBox="1"/>
          <p:nvPr/>
        </p:nvSpPr>
        <p:spPr>
          <a:xfrm>
            <a:off x="3201275" y="4573750"/>
            <a:ext cx="27474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u="sng">
                <a:solidFill>
                  <a:schemeClr val="hlink"/>
                </a:solidFill>
                <a:latin typeface="Avenir"/>
                <a:ea typeface="Avenir"/>
                <a:cs typeface="Avenir"/>
                <a:sym typeface="Avenir"/>
                <a:hlinkClick r:id="rId6"/>
              </a:rPr>
              <a:t>2020-04-17</a:t>
            </a:r>
            <a:endParaRPr sz="1100">
              <a:latin typeface="Avenir"/>
              <a:ea typeface="Avenir"/>
              <a:cs typeface="Avenir"/>
              <a:sym typeface="Avenir"/>
            </a:endParaRPr>
          </a:p>
        </p:txBody>
      </p:sp>
      <p:sp>
        <p:nvSpPr>
          <p:cNvPr id="386" name="Google Shape;386;p40"/>
          <p:cNvSpPr txBox="1"/>
          <p:nvPr/>
        </p:nvSpPr>
        <p:spPr>
          <a:xfrm>
            <a:off x="458075" y="4573750"/>
            <a:ext cx="25617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u="sng">
                <a:solidFill>
                  <a:schemeClr val="hlink"/>
                </a:solidFill>
                <a:latin typeface="Avenir"/>
                <a:ea typeface="Avenir"/>
                <a:cs typeface="Avenir"/>
                <a:sym typeface="Avenir"/>
                <a:hlinkClick r:id="rId7"/>
              </a:rPr>
              <a:t>2020-04-10</a:t>
            </a:r>
            <a:endParaRPr sz="1100">
              <a:latin typeface="Avenir"/>
              <a:ea typeface="Avenir"/>
              <a:cs typeface="Avenir"/>
              <a:sym typeface="Avenir"/>
            </a:endParaRPr>
          </a:p>
        </p:txBody>
      </p:sp>
      <p:pic>
        <p:nvPicPr>
          <p:cNvPr id="387" name="Google Shape;387;p40"/>
          <p:cNvPicPr preferRelativeResize="0"/>
          <p:nvPr/>
        </p:nvPicPr>
        <p:blipFill>
          <a:blip r:embed="rId8">
            <a:alphaModFix/>
          </a:blip>
          <a:stretch>
            <a:fillRect/>
          </a:stretch>
        </p:blipFill>
        <p:spPr>
          <a:xfrm>
            <a:off x="6181556" y="1074105"/>
            <a:ext cx="2561561" cy="3484547"/>
          </a:xfrm>
          <a:prstGeom prst="rect">
            <a:avLst/>
          </a:prstGeom>
          <a:noFill/>
          <a:ln>
            <a:noFill/>
          </a:ln>
          <a:effectLst>
            <a:outerShdw blurRad="57150" dist="19050" dir="5400000" algn="bl" rotWithShape="0">
              <a:srgbClr val="000000">
                <a:alpha val="50000"/>
              </a:srgbClr>
            </a:outerShdw>
          </a:effectLst>
        </p:spPr>
      </p:pic>
      <p:sp>
        <p:nvSpPr>
          <p:cNvPr id="388" name="Google Shape;388;p40"/>
          <p:cNvSpPr/>
          <p:nvPr/>
        </p:nvSpPr>
        <p:spPr>
          <a:xfrm>
            <a:off x="4107750" y="3034025"/>
            <a:ext cx="939300" cy="1569300"/>
          </a:xfrm>
          <a:prstGeom prst="rect">
            <a:avLst/>
          </a:prstGeom>
          <a:noFill/>
          <a:ln w="28575" cap="flat" cmpd="sng">
            <a:solidFill>
              <a:srgbClr val="F35B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p:cNvSpPr txBox="1"/>
          <p:nvPr/>
        </p:nvSpPr>
        <p:spPr>
          <a:xfrm>
            <a:off x="6170800" y="1692349"/>
            <a:ext cx="256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rgbClr val="CC0000"/>
                </a:solidFill>
                <a:highlight>
                  <a:schemeClr val="lt1"/>
                </a:highlight>
                <a:latin typeface="Average"/>
                <a:ea typeface="Average"/>
                <a:cs typeface="Average"/>
                <a:sym typeface="Average"/>
              </a:rPr>
              <a:t>3/6 have </a:t>
            </a:r>
            <a:r>
              <a:rPr lang="en" sz="1300" b="1">
                <a:solidFill>
                  <a:srgbClr val="CC0000"/>
                </a:solidFill>
                <a:highlight>
                  <a:srgbClr val="FFFFFF"/>
                </a:highlight>
                <a:latin typeface="Average"/>
                <a:ea typeface="Average"/>
                <a:cs typeface="Average"/>
                <a:sym typeface="Average"/>
              </a:rPr>
              <a:t>zero loaded post images </a:t>
            </a:r>
            <a:endParaRPr sz="1300" b="1">
              <a:solidFill>
                <a:srgbClr val="CC0000"/>
              </a:solidFill>
              <a:highlight>
                <a:srgbClr val="FFFFFF"/>
              </a:highlight>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1"/>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t>Research Questions</a:t>
            </a:r>
            <a:endParaRPr/>
          </a:p>
        </p:txBody>
      </p:sp>
      <p:sp>
        <p:nvSpPr>
          <p:cNvPr id="395" name="Google Shape;395;p41"/>
          <p:cNvSpPr txBox="1">
            <a:spLocks noGrp="1"/>
          </p:cNvSpPr>
          <p:nvPr>
            <p:ph type="body" idx="1"/>
          </p:nvPr>
        </p:nvSpPr>
        <p:spPr>
          <a:xfrm>
            <a:off x="886800" y="1261125"/>
            <a:ext cx="7675200" cy="3500100"/>
          </a:xfrm>
          <a:prstGeom prst="rect">
            <a:avLst/>
          </a:prstGeom>
        </p:spPr>
        <p:txBody>
          <a:bodyPr spcFirstLastPara="1" wrap="square" lIns="68575" tIns="34275" rIns="68575" bIns="34275" anchor="t" anchorCtr="0">
            <a:noAutofit/>
          </a:bodyPr>
          <a:lstStyle/>
          <a:p>
            <a:pPr marL="0" lvl="0" indent="0" algn="l" rtl="0">
              <a:spcBef>
                <a:spcPts val="700"/>
              </a:spcBef>
              <a:spcAft>
                <a:spcPts val="0"/>
              </a:spcAft>
              <a:buNone/>
            </a:pPr>
            <a:r>
              <a:rPr lang="en" sz="2000" b="1"/>
              <a:t>RQ1: How many mementos are available for these account pages and  how many of them are replayable?</a:t>
            </a:r>
            <a:endParaRPr sz="2000" b="1"/>
          </a:p>
          <a:p>
            <a:pPr marL="457200" lvl="0" indent="0" algn="l" rtl="0">
              <a:spcBef>
                <a:spcPts val="700"/>
              </a:spcBef>
              <a:spcAft>
                <a:spcPts val="0"/>
              </a:spcAft>
              <a:buNone/>
            </a:pPr>
            <a:endParaRPr sz="2000" b="1"/>
          </a:p>
          <a:p>
            <a:pPr marL="0" lvl="0" indent="0" algn="l" rtl="0">
              <a:spcBef>
                <a:spcPts val="700"/>
              </a:spcBef>
              <a:spcAft>
                <a:spcPts val="0"/>
              </a:spcAft>
              <a:buNone/>
            </a:pPr>
            <a:r>
              <a:rPr lang="en" sz="2000" b="1">
                <a:solidFill>
                  <a:srgbClr val="9FC5E8"/>
                </a:solidFill>
              </a:rPr>
              <a:t>RQ2: Does replayability guarantee a complete capture that is fully representative of the content user posts?</a:t>
            </a:r>
            <a:endParaRPr sz="2000" b="1">
              <a:solidFill>
                <a:srgbClr val="9FC5E8"/>
              </a:solidFill>
            </a:endParaRPr>
          </a:p>
        </p:txBody>
      </p:sp>
      <p:sp>
        <p:nvSpPr>
          <p:cNvPr id="396" name="Google Shape;396;p41"/>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2"/>
          <p:cNvSpPr txBox="1">
            <a:spLocks noGrp="1"/>
          </p:cNvSpPr>
          <p:nvPr>
            <p:ph type="title"/>
          </p:nvPr>
        </p:nvSpPr>
        <p:spPr>
          <a:xfrm>
            <a:off x="311700" y="445025"/>
            <a:ext cx="8520600" cy="877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t>Less than 4% of Archived Instagram Account Pages are Replayable</a:t>
            </a:r>
            <a:endParaRPr/>
          </a:p>
        </p:txBody>
      </p:sp>
      <p:sp>
        <p:nvSpPr>
          <p:cNvPr id="402" name="Google Shape;402;p42"/>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17</a:t>
            </a:fld>
            <a:endParaRPr/>
          </a:p>
        </p:txBody>
      </p:sp>
      <p:graphicFrame>
        <p:nvGraphicFramePr>
          <p:cNvPr id="403" name="Google Shape;403;p42"/>
          <p:cNvGraphicFramePr/>
          <p:nvPr/>
        </p:nvGraphicFramePr>
        <p:xfrm>
          <a:off x="1972713" y="1793350"/>
          <a:ext cx="5328700" cy="1767720"/>
        </p:xfrm>
        <a:graphic>
          <a:graphicData uri="http://schemas.openxmlformats.org/drawingml/2006/table">
            <a:tbl>
              <a:tblPr>
                <a:noFill/>
                <a:tableStyleId>{4371E53B-3A3A-411F-841F-8090E4E115B3}</a:tableStyleId>
              </a:tblPr>
              <a:tblGrid>
                <a:gridCol w="2662525">
                  <a:extLst>
                    <a:ext uri="{9D8B030D-6E8A-4147-A177-3AD203B41FA5}">
                      <a16:colId xmlns:a16="http://schemas.microsoft.com/office/drawing/2014/main" val="20000"/>
                    </a:ext>
                  </a:extLst>
                </a:gridCol>
                <a:gridCol w="1311300">
                  <a:extLst>
                    <a:ext uri="{9D8B030D-6E8A-4147-A177-3AD203B41FA5}">
                      <a16:colId xmlns:a16="http://schemas.microsoft.com/office/drawing/2014/main" val="20001"/>
                    </a:ext>
                  </a:extLst>
                </a:gridCol>
                <a:gridCol w="13548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sz="1700"/>
                    </a:p>
                  </a:txBody>
                  <a:tcPr marL="91425" marR="91425" marT="91425" marB="91425">
                    <a:solidFill>
                      <a:srgbClr val="D0E0E3"/>
                    </a:solidFill>
                  </a:tcPr>
                </a:tc>
                <a:tc>
                  <a:txBody>
                    <a:bodyPr/>
                    <a:lstStyle/>
                    <a:p>
                      <a:pPr marL="0" lvl="0" indent="0" algn="r" rtl="0">
                        <a:spcBef>
                          <a:spcPts val="0"/>
                        </a:spcBef>
                        <a:spcAft>
                          <a:spcPts val="0"/>
                        </a:spcAft>
                        <a:buNone/>
                      </a:pPr>
                      <a:r>
                        <a:rPr lang="en" sz="1700"/>
                        <a:t>Mementos</a:t>
                      </a:r>
                      <a:endParaRPr sz="1700"/>
                    </a:p>
                  </a:txBody>
                  <a:tcPr marL="91425" marR="91425" marT="91425" marB="91425">
                    <a:solidFill>
                      <a:srgbClr val="D0E0E3"/>
                    </a:solidFill>
                  </a:tcPr>
                </a:tc>
                <a:tc>
                  <a:txBody>
                    <a:bodyPr/>
                    <a:lstStyle/>
                    <a:p>
                      <a:pPr marL="0" lvl="0" indent="0" algn="r" rtl="0">
                        <a:spcBef>
                          <a:spcPts val="0"/>
                        </a:spcBef>
                        <a:spcAft>
                          <a:spcPts val="0"/>
                        </a:spcAft>
                        <a:buNone/>
                      </a:pPr>
                      <a:r>
                        <a:rPr lang="en" sz="1700"/>
                        <a:t>Percentage</a:t>
                      </a:r>
                      <a:endParaRPr sz="1700"/>
                    </a:p>
                  </a:txBody>
                  <a:tcPr marL="91425" marR="91425" marT="91425" marB="91425">
                    <a:solidFill>
                      <a:srgbClr val="D0E0E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700"/>
                        <a:t>Redirects to Login Page</a:t>
                      </a:r>
                      <a:endParaRPr sz="1700"/>
                    </a:p>
                  </a:txBody>
                  <a:tcPr marL="91425" marR="91425" marT="91425" marB="91425">
                    <a:solidFill>
                      <a:srgbClr val="FEFEFE"/>
                    </a:solidFill>
                  </a:tcPr>
                </a:tc>
                <a:tc>
                  <a:txBody>
                    <a:bodyPr/>
                    <a:lstStyle/>
                    <a:p>
                      <a:pPr marL="0" lvl="0" indent="0" algn="r" rtl="0">
                        <a:spcBef>
                          <a:spcPts val="0"/>
                        </a:spcBef>
                        <a:spcAft>
                          <a:spcPts val="0"/>
                        </a:spcAft>
                        <a:buNone/>
                      </a:pPr>
                      <a:r>
                        <a:rPr lang="en" sz="1700"/>
                        <a:t>2,012</a:t>
                      </a:r>
                      <a:endParaRPr sz="1700"/>
                    </a:p>
                  </a:txBody>
                  <a:tcPr marL="91425" marR="91425" marT="91425" marB="91425">
                    <a:solidFill>
                      <a:srgbClr val="FEFEFE"/>
                    </a:solidFill>
                  </a:tcPr>
                </a:tc>
                <a:tc>
                  <a:txBody>
                    <a:bodyPr/>
                    <a:lstStyle/>
                    <a:p>
                      <a:pPr marL="0" lvl="0" indent="0" algn="r" rtl="0">
                        <a:spcBef>
                          <a:spcPts val="0"/>
                        </a:spcBef>
                        <a:spcAft>
                          <a:spcPts val="0"/>
                        </a:spcAft>
                        <a:buNone/>
                      </a:pPr>
                      <a:r>
                        <a:rPr lang="en" sz="1700"/>
                        <a:t>96.08%</a:t>
                      </a:r>
                      <a:endParaRPr sz="1700"/>
                    </a:p>
                  </a:txBody>
                  <a:tcPr marL="91425" marR="91425" marT="91425" marB="91425">
                    <a:solidFill>
                      <a:srgbClr val="FEFEFE"/>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700"/>
                        <a:t>Replayed Account Pages</a:t>
                      </a:r>
                      <a:endParaRPr sz="1700"/>
                    </a:p>
                  </a:txBody>
                  <a:tcPr marL="91425" marR="91425" marT="91425" marB="91425">
                    <a:solidFill>
                      <a:srgbClr val="FEFEFE"/>
                    </a:solidFill>
                  </a:tcPr>
                </a:tc>
                <a:tc>
                  <a:txBody>
                    <a:bodyPr/>
                    <a:lstStyle/>
                    <a:p>
                      <a:pPr marL="0" lvl="0" indent="0" algn="r" rtl="0">
                        <a:spcBef>
                          <a:spcPts val="0"/>
                        </a:spcBef>
                        <a:spcAft>
                          <a:spcPts val="0"/>
                        </a:spcAft>
                        <a:buNone/>
                      </a:pPr>
                      <a:r>
                        <a:rPr lang="en" sz="1700"/>
                        <a:t>80</a:t>
                      </a:r>
                      <a:endParaRPr sz="1700"/>
                    </a:p>
                  </a:txBody>
                  <a:tcPr marL="91425" marR="91425" marT="91425" marB="91425">
                    <a:solidFill>
                      <a:srgbClr val="FEFEFE"/>
                    </a:solidFill>
                  </a:tcPr>
                </a:tc>
                <a:tc>
                  <a:txBody>
                    <a:bodyPr/>
                    <a:lstStyle/>
                    <a:p>
                      <a:pPr marL="0" lvl="0" indent="0" algn="r" rtl="0">
                        <a:spcBef>
                          <a:spcPts val="0"/>
                        </a:spcBef>
                        <a:spcAft>
                          <a:spcPts val="0"/>
                        </a:spcAft>
                        <a:buNone/>
                      </a:pPr>
                      <a:r>
                        <a:rPr lang="en" sz="1700"/>
                        <a:t>3.82%</a:t>
                      </a:r>
                      <a:endParaRPr sz="1700"/>
                    </a:p>
                  </a:txBody>
                  <a:tcPr marL="91425" marR="91425" marT="91425" marB="91425">
                    <a:solidFill>
                      <a:srgbClr val="FEFEFE"/>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700"/>
                        <a:t>Total</a:t>
                      </a:r>
                      <a:endParaRPr sz="1700"/>
                    </a:p>
                  </a:txBody>
                  <a:tcPr marL="91425" marR="91425" marT="91425" marB="91425">
                    <a:solidFill>
                      <a:srgbClr val="FEFEFE"/>
                    </a:solidFill>
                  </a:tcPr>
                </a:tc>
                <a:tc>
                  <a:txBody>
                    <a:bodyPr/>
                    <a:lstStyle/>
                    <a:p>
                      <a:pPr marL="0" lvl="0" indent="0" algn="r" rtl="0">
                        <a:spcBef>
                          <a:spcPts val="0"/>
                        </a:spcBef>
                        <a:spcAft>
                          <a:spcPts val="0"/>
                        </a:spcAft>
                        <a:buNone/>
                      </a:pPr>
                      <a:r>
                        <a:rPr lang="en" sz="1700"/>
                        <a:t>2,094</a:t>
                      </a:r>
                      <a:endParaRPr sz="1700"/>
                    </a:p>
                  </a:txBody>
                  <a:tcPr marL="91425" marR="91425" marT="91425" marB="91425">
                    <a:solidFill>
                      <a:srgbClr val="FEFEFE"/>
                    </a:solidFill>
                  </a:tcPr>
                </a:tc>
                <a:tc>
                  <a:txBody>
                    <a:bodyPr/>
                    <a:lstStyle/>
                    <a:p>
                      <a:pPr marL="0" lvl="0" indent="0" algn="r" rtl="0">
                        <a:spcBef>
                          <a:spcPts val="0"/>
                        </a:spcBef>
                        <a:spcAft>
                          <a:spcPts val="0"/>
                        </a:spcAft>
                        <a:buNone/>
                      </a:pPr>
                      <a:r>
                        <a:rPr lang="en" sz="1700"/>
                        <a:t>100.00%</a:t>
                      </a:r>
                      <a:endParaRPr sz="1700"/>
                    </a:p>
                  </a:txBody>
                  <a:tcPr marL="91425" marR="91425" marT="91425" marB="91425">
                    <a:solidFill>
                      <a:srgbClr val="FEFEFE"/>
                    </a:solidFill>
                  </a:tcPr>
                </a:tc>
                <a:extLst>
                  <a:ext uri="{0D108BD9-81ED-4DB2-BD59-A6C34878D82A}">
                    <a16:rowId xmlns:a16="http://schemas.microsoft.com/office/drawing/2014/main" val="10003"/>
                  </a:ext>
                </a:extLst>
              </a:tr>
            </a:tbl>
          </a:graphicData>
        </a:graphic>
      </p:graphicFrame>
      <p:sp>
        <p:nvSpPr>
          <p:cNvPr id="404" name="Google Shape;404;p42"/>
          <p:cNvSpPr/>
          <p:nvPr/>
        </p:nvSpPr>
        <p:spPr>
          <a:xfrm>
            <a:off x="1972725" y="2677200"/>
            <a:ext cx="5328600" cy="4419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t>Research Questions</a:t>
            </a:r>
            <a:endParaRPr/>
          </a:p>
        </p:txBody>
      </p:sp>
      <p:sp>
        <p:nvSpPr>
          <p:cNvPr id="410" name="Google Shape;410;p43"/>
          <p:cNvSpPr txBox="1">
            <a:spLocks noGrp="1"/>
          </p:cNvSpPr>
          <p:nvPr>
            <p:ph type="body" idx="1"/>
          </p:nvPr>
        </p:nvSpPr>
        <p:spPr>
          <a:xfrm>
            <a:off x="886800" y="1261125"/>
            <a:ext cx="7675200" cy="3500100"/>
          </a:xfrm>
          <a:prstGeom prst="rect">
            <a:avLst/>
          </a:prstGeom>
        </p:spPr>
        <p:txBody>
          <a:bodyPr spcFirstLastPara="1" wrap="square" lIns="68575" tIns="34275" rIns="68575" bIns="34275" anchor="t" anchorCtr="0">
            <a:noAutofit/>
          </a:bodyPr>
          <a:lstStyle/>
          <a:p>
            <a:pPr marL="0" lvl="0" indent="0" algn="l" rtl="0">
              <a:spcBef>
                <a:spcPts val="700"/>
              </a:spcBef>
              <a:spcAft>
                <a:spcPts val="0"/>
              </a:spcAft>
              <a:buNone/>
            </a:pPr>
            <a:r>
              <a:rPr lang="en" sz="2000" b="1">
                <a:solidFill>
                  <a:srgbClr val="9FC5E8"/>
                </a:solidFill>
              </a:rPr>
              <a:t>RQ1: How many mementos are available for these account pages and  how many of them are replayable?</a:t>
            </a:r>
            <a:endParaRPr sz="2000" b="1">
              <a:solidFill>
                <a:srgbClr val="9FC5E8"/>
              </a:solidFill>
            </a:endParaRPr>
          </a:p>
          <a:p>
            <a:pPr marL="457200" lvl="0" indent="0" algn="l" rtl="0">
              <a:spcBef>
                <a:spcPts val="700"/>
              </a:spcBef>
              <a:spcAft>
                <a:spcPts val="0"/>
              </a:spcAft>
              <a:buNone/>
            </a:pPr>
            <a:endParaRPr sz="2000" b="1"/>
          </a:p>
          <a:p>
            <a:pPr marL="0" lvl="0" indent="0" algn="l" rtl="0">
              <a:spcBef>
                <a:spcPts val="700"/>
              </a:spcBef>
              <a:spcAft>
                <a:spcPts val="0"/>
              </a:spcAft>
              <a:buNone/>
            </a:pPr>
            <a:r>
              <a:rPr lang="en" sz="2000" b="1"/>
              <a:t>RQ2: Does replayability guarantee a complete capture that is fully representative of the content user posts?</a:t>
            </a:r>
            <a:endParaRPr sz="2000" b="1"/>
          </a:p>
        </p:txBody>
      </p:sp>
      <p:sp>
        <p:nvSpPr>
          <p:cNvPr id="411" name="Google Shape;411;p43"/>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4"/>
          <p:cNvSpPr txBox="1">
            <a:spLocks noGrp="1"/>
          </p:cNvSpPr>
          <p:nvPr>
            <p:ph type="title"/>
          </p:nvPr>
        </p:nvSpPr>
        <p:spPr>
          <a:xfrm>
            <a:off x="311700" y="368825"/>
            <a:ext cx="85206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2700"/>
              <a:t>We Used the Number of Post Images That Are Present in the Memento as a Completeness Measure</a:t>
            </a:r>
            <a:endParaRPr sz="2700"/>
          </a:p>
        </p:txBody>
      </p:sp>
      <p:sp>
        <p:nvSpPr>
          <p:cNvPr id="417" name="Google Shape;417;p44"/>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19</a:t>
            </a:fld>
            <a:endParaRPr/>
          </a:p>
        </p:txBody>
      </p:sp>
      <p:pic>
        <p:nvPicPr>
          <p:cNvPr id="418" name="Google Shape;418;p44"/>
          <p:cNvPicPr preferRelativeResize="0"/>
          <p:nvPr/>
        </p:nvPicPr>
        <p:blipFill>
          <a:blip r:embed="rId3">
            <a:alphaModFix/>
          </a:blip>
          <a:stretch>
            <a:fillRect/>
          </a:stretch>
        </p:blipFill>
        <p:spPr>
          <a:xfrm>
            <a:off x="587421" y="1132475"/>
            <a:ext cx="2503385" cy="3427071"/>
          </a:xfrm>
          <a:prstGeom prst="rect">
            <a:avLst/>
          </a:prstGeom>
          <a:noFill/>
          <a:ln>
            <a:noFill/>
          </a:ln>
          <a:effectLst>
            <a:outerShdw blurRad="57150" dist="19050" dir="5400000" algn="bl" rotWithShape="0">
              <a:srgbClr val="000000">
                <a:alpha val="50000"/>
              </a:srgbClr>
            </a:outerShdw>
          </a:effectLst>
        </p:spPr>
      </p:pic>
      <p:pic>
        <p:nvPicPr>
          <p:cNvPr id="419" name="Google Shape;419;p44"/>
          <p:cNvPicPr preferRelativeResize="0"/>
          <p:nvPr/>
        </p:nvPicPr>
        <p:blipFill>
          <a:blip r:embed="rId4">
            <a:alphaModFix/>
          </a:blip>
          <a:stretch>
            <a:fillRect/>
          </a:stretch>
        </p:blipFill>
        <p:spPr>
          <a:xfrm>
            <a:off x="3322592" y="1132475"/>
            <a:ext cx="2638508" cy="3414849"/>
          </a:xfrm>
          <a:prstGeom prst="rect">
            <a:avLst/>
          </a:prstGeom>
          <a:noFill/>
          <a:ln>
            <a:noFill/>
          </a:ln>
          <a:effectLst>
            <a:outerShdw blurRad="57150" dist="19050" dir="5400000" algn="bl" rotWithShape="0">
              <a:srgbClr val="000000">
                <a:alpha val="50000"/>
              </a:srgbClr>
            </a:outerShdw>
          </a:effectLst>
        </p:spPr>
      </p:pic>
      <p:sp>
        <p:nvSpPr>
          <p:cNvPr id="420" name="Google Shape;420;p44"/>
          <p:cNvSpPr txBox="1"/>
          <p:nvPr/>
        </p:nvSpPr>
        <p:spPr>
          <a:xfrm>
            <a:off x="3392959" y="1700159"/>
            <a:ext cx="2378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BF9000"/>
                </a:solidFill>
                <a:highlight>
                  <a:srgbClr val="FFFFFF"/>
                </a:highlight>
                <a:latin typeface="Average"/>
                <a:ea typeface="Average"/>
                <a:cs typeface="Average"/>
                <a:sym typeface="Average"/>
              </a:rPr>
              <a:t>1/6 has partial loaded post images</a:t>
            </a:r>
            <a:endParaRPr sz="1200" b="1">
              <a:solidFill>
                <a:srgbClr val="BF9000"/>
              </a:solidFill>
              <a:highlight>
                <a:srgbClr val="FFFFFF"/>
              </a:highlight>
              <a:latin typeface="Average"/>
              <a:ea typeface="Average"/>
              <a:cs typeface="Average"/>
              <a:sym typeface="Average"/>
            </a:endParaRPr>
          </a:p>
        </p:txBody>
      </p:sp>
      <p:sp>
        <p:nvSpPr>
          <p:cNvPr id="421" name="Google Shape;421;p44"/>
          <p:cNvSpPr txBox="1"/>
          <p:nvPr/>
        </p:nvSpPr>
        <p:spPr>
          <a:xfrm>
            <a:off x="6173075" y="4573750"/>
            <a:ext cx="25617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u="sng">
                <a:solidFill>
                  <a:schemeClr val="hlink"/>
                </a:solidFill>
                <a:latin typeface="Avenir"/>
                <a:ea typeface="Avenir"/>
                <a:cs typeface="Avenir"/>
                <a:sym typeface="Avenir"/>
                <a:hlinkClick r:id="rId5"/>
              </a:rPr>
              <a:t>2020-11-19</a:t>
            </a:r>
            <a:endParaRPr sz="1100">
              <a:latin typeface="Avenir"/>
              <a:ea typeface="Avenir"/>
              <a:cs typeface="Avenir"/>
              <a:sym typeface="Avenir"/>
            </a:endParaRPr>
          </a:p>
        </p:txBody>
      </p:sp>
      <p:sp>
        <p:nvSpPr>
          <p:cNvPr id="422" name="Google Shape;422;p44"/>
          <p:cNvSpPr txBox="1"/>
          <p:nvPr/>
        </p:nvSpPr>
        <p:spPr>
          <a:xfrm>
            <a:off x="496600" y="1700154"/>
            <a:ext cx="2685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38761D"/>
                </a:solidFill>
                <a:highlight>
                  <a:srgbClr val="FFFFFF"/>
                </a:highlight>
                <a:latin typeface="Average"/>
                <a:ea typeface="Average"/>
                <a:cs typeface="Average"/>
                <a:sym typeface="Average"/>
              </a:rPr>
              <a:t>2/6 have complete loaded post images</a:t>
            </a:r>
            <a:endParaRPr sz="1200" b="1">
              <a:solidFill>
                <a:srgbClr val="38761D"/>
              </a:solidFill>
              <a:highlight>
                <a:srgbClr val="FFFFFF"/>
              </a:highlight>
              <a:latin typeface="Average"/>
              <a:ea typeface="Average"/>
              <a:cs typeface="Average"/>
              <a:sym typeface="Average"/>
            </a:endParaRPr>
          </a:p>
        </p:txBody>
      </p:sp>
      <p:sp>
        <p:nvSpPr>
          <p:cNvPr id="423" name="Google Shape;423;p44"/>
          <p:cNvSpPr txBox="1"/>
          <p:nvPr/>
        </p:nvSpPr>
        <p:spPr>
          <a:xfrm>
            <a:off x="3201275" y="4573750"/>
            <a:ext cx="27474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u="sng">
                <a:solidFill>
                  <a:schemeClr val="hlink"/>
                </a:solidFill>
                <a:latin typeface="Avenir"/>
                <a:ea typeface="Avenir"/>
                <a:cs typeface="Avenir"/>
                <a:sym typeface="Avenir"/>
                <a:hlinkClick r:id="rId6"/>
              </a:rPr>
              <a:t>2020-04-17</a:t>
            </a:r>
            <a:endParaRPr sz="1100">
              <a:latin typeface="Avenir"/>
              <a:ea typeface="Avenir"/>
              <a:cs typeface="Avenir"/>
              <a:sym typeface="Avenir"/>
            </a:endParaRPr>
          </a:p>
        </p:txBody>
      </p:sp>
      <p:sp>
        <p:nvSpPr>
          <p:cNvPr id="424" name="Google Shape;424;p44"/>
          <p:cNvSpPr txBox="1"/>
          <p:nvPr/>
        </p:nvSpPr>
        <p:spPr>
          <a:xfrm>
            <a:off x="458075" y="4573750"/>
            <a:ext cx="25617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u="sng">
                <a:solidFill>
                  <a:schemeClr val="hlink"/>
                </a:solidFill>
                <a:latin typeface="Avenir"/>
                <a:ea typeface="Avenir"/>
                <a:cs typeface="Avenir"/>
                <a:sym typeface="Avenir"/>
                <a:hlinkClick r:id="rId7"/>
              </a:rPr>
              <a:t>2020-04-10</a:t>
            </a:r>
            <a:endParaRPr sz="1100">
              <a:latin typeface="Avenir"/>
              <a:ea typeface="Avenir"/>
              <a:cs typeface="Avenir"/>
              <a:sym typeface="Avenir"/>
            </a:endParaRPr>
          </a:p>
        </p:txBody>
      </p:sp>
      <p:pic>
        <p:nvPicPr>
          <p:cNvPr id="425" name="Google Shape;425;p44"/>
          <p:cNvPicPr preferRelativeResize="0"/>
          <p:nvPr/>
        </p:nvPicPr>
        <p:blipFill>
          <a:blip r:embed="rId8">
            <a:alphaModFix/>
          </a:blip>
          <a:stretch>
            <a:fillRect/>
          </a:stretch>
        </p:blipFill>
        <p:spPr>
          <a:xfrm>
            <a:off x="6222818" y="1138593"/>
            <a:ext cx="2503331" cy="3414842"/>
          </a:xfrm>
          <a:prstGeom prst="rect">
            <a:avLst/>
          </a:prstGeom>
          <a:noFill/>
          <a:ln>
            <a:noFill/>
          </a:ln>
          <a:effectLst>
            <a:outerShdw blurRad="57150" dist="19050" dir="5400000" algn="bl" rotWithShape="0">
              <a:srgbClr val="000000">
                <a:alpha val="50000"/>
              </a:srgbClr>
            </a:outerShdw>
          </a:effectLst>
        </p:spPr>
      </p:pic>
      <p:sp>
        <p:nvSpPr>
          <p:cNvPr id="426" name="Google Shape;426;p44"/>
          <p:cNvSpPr/>
          <p:nvPr/>
        </p:nvSpPr>
        <p:spPr>
          <a:xfrm>
            <a:off x="4174604" y="3065418"/>
            <a:ext cx="918000" cy="1537800"/>
          </a:xfrm>
          <a:prstGeom prst="rect">
            <a:avLst/>
          </a:prstGeom>
          <a:noFill/>
          <a:ln w="28575" cap="flat" cmpd="sng">
            <a:solidFill>
              <a:srgbClr val="F35B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4"/>
          <p:cNvSpPr txBox="1"/>
          <p:nvPr/>
        </p:nvSpPr>
        <p:spPr>
          <a:xfrm>
            <a:off x="6170800" y="1692349"/>
            <a:ext cx="256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rgbClr val="CC0000"/>
                </a:solidFill>
                <a:highlight>
                  <a:schemeClr val="lt1"/>
                </a:highlight>
                <a:latin typeface="Average"/>
                <a:ea typeface="Average"/>
                <a:cs typeface="Average"/>
                <a:sym typeface="Average"/>
              </a:rPr>
              <a:t>3/6 have </a:t>
            </a:r>
            <a:r>
              <a:rPr lang="en" sz="1300" b="1">
                <a:solidFill>
                  <a:srgbClr val="CC0000"/>
                </a:solidFill>
                <a:highlight>
                  <a:srgbClr val="FFFFFF"/>
                </a:highlight>
                <a:latin typeface="Average"/>
                <a:ea typeface="Average"/>
                <a:cs typeface="Average"/>
                <a:sym typeface="Average"/>
              </a:rPr>
              <a:t>zero loaded post images </a:t>
            </a:r>
            <a:endParaRPr sz="1300" b="1">
              <a:solidFill>
                <a:srgbClr val="CC0000"/>
              </a:solidFill>
              <a:highlight>
                <a:srgbClr val="FFFFFF"/>
              </a:highlight>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7"/>
          <p:cNvSpPr txBox="1">
            <a:spLocks noGrp="1"/>
          </p:cNvSpPr>
          <p:nvPr>
            <p:ph type="title"/>
          </p:nvPr>
        </p:nvSpPr>
        <p:spPr>
          <a:xfrm>
            <a:off x="311700" y="357600"/>
            <a:ext cx="8520600" cy="841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t>Instagram Was a Significant Front in the IRA’s Influence Operation</a:t>
            </a:r>
            <a:endParaRPr/>
          </a:p>
        </p:txBody>
      </p:sp>
      <p:pic>
        <p:nvPicPr>
          <p:cNvPr id="183" name="Google Shape;183;p27"/>
          <p:cNvPicPr preferRelativeResize="0"/>
          <p:nvPr/>
        </p:nvPicPr>
        <p:blipFill>
          <a:blip r:embed="rId3">
            <a:alphaModFix/>
          </a:blip>
          <a:stretch>
            <a:fillRect/>
          </a:stretch>
        </p:blipFill>
        <p:spPr>
          <a:xfrm>
            <a:off x="4909325" y="1303088"/>
            <a:ext cx="3540350" cy="3168924"/>
          </a:xfrm>
          <a:prstGeom prst="rect">
            <a:avLst/>
          </a:prstGeom>
          <a:noFill/>
          <a:ln w="9525" cap="flat" cmpd="sng">
            <a:solidFill>
              <a:srgbClr val="37474F"/>
            </a:solidFill>
            <a:prstDash val="solid"/>
            <a:round/>
            <a:headEnd type="none" w="sm" len="sm"/>
            <a:tailEnd type="none" w="sm" len="sm"/>
          </a:ln>
        </p:spPr>
      </p:pic>
      <p:sp>
        <p:nvSpPr>
          <p:cNvPr id="184" name="Google Shape;184;p27"/>
          <p:cNvSpPr/>
          <p:nvPr/>
        </p:nvSpPr>
        <p:spPr>
          <a:xfrm>
            <a:off x="4817475" y="3976150"/>
            <a:ext cx="3718500" cy="57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txBox="1"/>
          <p:nvPr/>
        </p:nvSpPr>
        <p:spPr>
          <a:xfrm>
            <a:off x="522675" y="1465375"/>
            <a:ext cx="4138800" cy="3351600"/>
          </a:xfrm>
          <a:prstGeom prst="rect">
            <a:avLst/>
          </a:prstGeom>
          <a:noFill/>
          <a:ln>
            <a:noFill/>
          </a:ln>
        </p:spPr>
        <p:txBody>
          <a:bodyPr spcFirstLastPara="1" wrap="square" lIns="91425" tIns="91425" rIns="91425" bIns="91425" anchor="t" anchorCtr="0">
            <a:noAutofit/>
          </a:bodyPr>
          <a:lstStyle/>
          <a:p>
            <a:pPr marL="457200" lvl="0" indent="-323850" algn="just" rtl="0">
              <a:lnSpc>
                <a:spcPct val="115000"/>
              </a:lnSpc>
              <a:spcBef>
                <a:spcPts val="0"/>
              </a:spcBef>
              <a:spcAft>
                <a:spcPts val="0"/>
              </a:spcAft>
              <a:buClr>
                <a:schemeClr val="dk1"/>
              </a:buClr>
              <a:buSzPts val="1500"/>
              <a:buFont typeface="Avenir"/>
              <a:buChar char="●"/>
            </a:pPr>
            <a:r>
              <a:rPr lang="en" sz="1500">
                <a:solidFill>
                  <a:schemeClr val="dk1"/>
                </a:solidFill>
                <a:latin typeface="Avenir"/>
                <a:ea typeface="Avenir"/>
                <a:cs typeface="Avenir"/>
                <a:sym typeface="Avenir"/>
              </a:rPr>
              <a:t>Russian Internet Research Agency (IRA)</a:t>
            </a:r>
            <a:endParaRPr sz="1500">
              <a:solidFill>
                <a:schemeClr val="dk1"/>
              </a:solidFill>
              <a:latin typeface="Avenir"/>
              <a:ea typeface="Avenir"/>
              <a:cs typeface="Avenir"/>
              <a:sym typeface="Avenir"/>
            </a:endParaRPr>
          </a:p>
          <a:p>
            <a:pPr marL="457200" lvl="0" indent="-323850" algn="just" rtl="0">
              <a:lnSpc>
                <a:spcPct val="115000"/>
              </a:lnSpc>
              <a:spcBef>
                <a:spcPts val="1000"/>
              </a:spcBef>
              <a:spcAft>
                <a:spcPts val="0"/>
              </a:spcAft>
              <a:buClr>
                <a:schemeClr val="dk1"/>
              </a:buClr>
              <a:buSzPts val="1500"/>
              <a:buFont typeface="Avenir"/>
              <a:buChar char="●"/>
            </a:pPr>
            <a:r>
              <a:rPr lang="en" sz="1500">
                <a:solidFill>
                  <a:schemeClr val="dk1"/>
                </a:solidFill>
                <a:latin typeface="Avenir"/>
                <a:ea typeface="Avenir"/>
                <a:cs typeface="Avenir"/>
                <a:sym typeface="Avenir"/>
              </a:rPr>
              <a:t>Manipulated social media narratives to influence American culture and politics in run-up to 2016  US Presidential election</a:t>
            </a:r>
            <a:endParaRPr sz="1500">
              <a:solidFill>
                <a:schemeClr val="dk1"/>
              </a:solidFill>
              <a:latin typeface="Avenir"/>
              <a:ea typeface="Avenir"/>
              <a:cs typeface="Avenir"/>
              <a:sym typeface="Avenir"/>
            </a:endParaRPr>
          </a:p>
          <a:p>
            <a:pPr marL="457200" lvl="0" indent="-323850" algn="just" rtl="0">
              <a:lnSpc>
                <a:spcPct val="115000"/>
              </a:lnSpc>
              <a:spcBef>
                <a:spcPts val="1000"/>
              </a:spcBef>
              <a:spcAft>
                <a:spcPts val="0"/>
              </a:spcAft>
              <a:buClr>
                <a:schemeClr val="dk1"/>
              </a:buClr>
              <a:buSzPts val="1500"/>
              <a:buFont typeface="Avenir"/>
              <a:buChar char="●"/>
            </a:pPr>
            <a:r>
              <a:rPr lang="en" sz="1500">
                <a:solidFill>
                  <a:schemeClr val="dk1"/>
                </a:solidFill>
                <a:latin typeface="Avenir"/>
                <a:ea typeface="Avenir"/>
                <a:cs typeface="Avenir"/>
                <a:sym typeface="Avenir"/>
              </a:rPr>
              <a:t>Employed 1000+ people to engage in influence operations, budget of over $25M</a:t>
            </a:r>
            <a:endParaRPr sz="1500">
              <a:solidFill>
                <a:schemeClr val="dk1"/>
              </a:solidFill>
              <a:latin typeface="Avenir"/>
              <a:ea typeface="Avenir"/>
              <a:cs typeface="Avenir"/>
              <a:sym typeface="Avenir"/>
            </a:endParaRPr>
          </a:p>
          <a:p>
            <a:pPr marL="457200" lvl="0" indent="-323850" algn="just" rtl="0">
              <a:lnSpc>
                <a:spcPct val="115000"/>
              </a:lnSpc>
              <a:spcBef>
                <a:spcPts val="1000"/>
              </a:spcBef>
              <a:spcAft>
                <a:spcPts val="1000"/>
              </a:spcAft>
              <a:buClr>
                <a:schemeClr val="dk1"/>
              </a:buClr>
              <a:buSzPts val="1500"/>
              <a:buFont typeface="Avenir"/>
              <a:buChar char="●"/>
            </a:pPr>
            <a:r>
              <a:rPr lang="en" sz="1500">
                <a:solidFill>
                  <a:schemeClr val="dk1"/>
                </a:solidFill>
                <a:latin typeface="Avenir"/>
                <a:ea typeface="Avenir"/>
                <a:cs typeface="Avenir"/>
                <a:sym typeface="Avenir"/>
              </a:rPr>
              <a:t>Analysis commissioned by the US Senate Select Committee on Intelligence</a:t>
            </a:r>
            <a:endParaRPr sz="1500">
              <a:solidFill>
                <a:schemeClr val="dk1"/>
              </a:solidFill>
              <a:latin typeface="Avenir"/>
              <a:ea typeface="Avenir"/>
              <a:cs typeface="Avenir"/>
              <a:sym typeface="Avenir"/>
            </a:endParaRPr>
          </a:p>
        </p:txBody>
      </p:sp>
      <p:sp>
        <p:nvSpPr>
          <p:cNvPr id="186" name="Google Shape;186;p27"/>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2</a:t>
            </a:fld>
            <a:endParaRPr/>
          </a:p>
        </p:txBody>
      </p:sp>
      <p:sp>
        <p:nvSpPr>
          <p:cNvPr id="187" name="Google Shape;187;p27"/>
          <p:cNvSpPr txBox="1"/>
          <p:nvPr/>
        </p:nvSpPr>
        <p:spPr>
          <a:xfrm>
            <a:off x="262325" y="4599500"/>
            <a:ext cx="8611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Avenir"/>
                <a:ea typeface="Avenir"/>
                <a:cs typeface="Avenir"/>
                <a:sym typeface="Avenir"/>
              </a:rPr>
              <a:t>New Knowledge, "The Tactics &amp; Tropes of the Internet Research Agency", 2018, </a:t>
            </a:r>
            <a:r>
              <a:rPr lang="en" sz="900" u="sng">
                <a:solidFill>
                  <a:srgbClr val="3780C2"/>
                </a:solidFill>
                <a:latin typeface="Avenir"/>
                <a:ea typeface="Avenir"/>
                <a:cs typeface="Avenir"/>
                <a:sym typeface="Avenir"/>
                <a:hlinkClick r:id="rId4">
                  <a:extLst>
                    <a:ext uri="{A12FA001-AC4F-418D-AE19-62706E023703}">
                      <ahyp:hlinkClr xmlns:ahyp="http://schemas.microsoft.com/office/drawing/2018/hyperlinkcolor" val="tx"/>
                    </a:ext>
                  </a:extLst>
                </a:hlinkClick>
              </a:rPr>
              <a:t>https://cdn2.hubspot.net/hubfs/4326998/ira-report-rebrand_FinalJ14.pdf</a:t>
            </a:r>
            <a:r>
              <a:rPr lang="en" sz="900">
                <a:latin typeface="Avenir"/>
                <a:ea typeface="Avenir"/>
                <a:cs typeface="Avenir"/>
                <a:sym typeface="Avenir"/>
              </a:rPr>
              <a:t>  </a:t>
            </a:r>
            <a:endParaRPr sz="900">
              <a:latin typeface="Avenir"/>
              <a:ea typeface="Avenir"/>
              <a:cs typeface="Avenir"/>
              <a:sym typeface="Aveni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5"/>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t> Quality of Replayable Mementos Over Time</a:t>
            </a:r>
            <a:endParaRPr/>
          </a:p>
        </p:txBody>
      </p:sp>
      <p:sp>
        <p:nvSpPr>
          <p:cNvPr id="433" name="Google Shape;433;p45"/>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20</a:t>
            </a:fld>
            <a:endParaRPr/>
          </a:p>
        </p:txBody>
      </p:sp>
      <p:pic>
        <p:nvPicPr>
          <p:cNvPr id="434" name="Google Shape;434;p45"/>
          <p:cNvPicPr preferRelativeResize="0"/>
          <p:nvPr/>
        </p:nvPicPr>
        <p:blipFill rotWithShape="1">
          <a:blip r:embed="rId3">
            <a:alphaModFix/>
          </a:blip>
          <a:srcRect t="7484"/>
          <a:stretch/>
        </p:blipFill>
        <p:spPr>
          <a:xfrm>
            <a:off x="482700" y="1301150"/>
            <a:ext cx="5824801" cy="3307525"/>
          </a:xfrm>
          <a:prstGeom prst="rect">
            <a:avLst/>
          </a:prstGeom>
          <a:noFill/>
          <a:ln>
            <a:noFill/>
          </a:ln>
          <a:effectLst>
            <a:outerShdw blurRad="57150" dist="19050" dir="5400000" algn="bl" rotWithShape="0">
              <a:srgbClr val="000000">
                <a:alpha val="50000"/>
              </a:srgbClr>
            </a:outerShdw>
          </a:effectLst>
        </p:spPr>
      </p:pic>
      <p:sp>
        <p:nvSpPr>
          <p:cNvPr id="435" name="Google Shape;435;p45"/>
          <p:cNvSpPr txBox="1">
            <a:spLocks noGrp="1"/>
          </p:cNvSpPr>
          <p:nvPr>
            <p:ph type="body" idx="1"/>
          </p:nvPr>
        </p:nvSpPr>
        <p:spPr>
          <a:xfrm>
            <a:off x="6348850" y="1627725"/>
            <a:ext cx="2022300" cy="2408700"/>
          </a:xfrm>
          <a:prstGeom prst="rect">
            <a:avLst/>
          </a:prstGeom>
        </p:spPr>
        <p:txBody>
          <a:bodyPr spcFirstLastPara="1" wrap="square" lIns="68575" tIns="34275" rIns="68575" bIns="34275" anchor="t" anchorCtr="0">
            <a:noAutofit/>
          </a:bodyPr>
          <a:lstStyle/>
          <a:p>
            <a:pPr marL="457200" lvl="0" indent="-304800" algn="just" rtl="0">
              <a:spcBef>
                <a:spcPts val="700"/>
              </a:spcBef>
              <a:spcAft>
                <a:spcPts val="0"/>
              </a:spcAft>
              <a:buSzPts val="1200"/>
              <a:buChar char="●"/>
            </a:pPr>
            <a:r>
              <a:rPr lang="en" sz="1200" b="1">
                <a:solidFill>
                  <a:srgbClr val="FF0000"/>
                </a:solidFill>
              </a:rPr>
              <a:t>Identified</a:t>
            </a:r>
            <a:r>
              <a:rPr lang="en" sz="1200"/>
              <a:t>:  Number of post images requested across all mementos for that year.</a:t>
            </a:r>
            <a:endParaRPr sz="1200"/>
          </a:p>
          <a:p>
            <a:pPr marL="0" lvl="0" indent="0" algn="just" rtl="0">
              <a:spcBef>
                <a:spcPts val="700"/>
              </a:spcBef>
              <a:spcAft>
                <a:spcPts val="0"/>
              </a:spcAft>
              <a:buNone/>
            </a:pPr>
            <a:endParaRPr sz="1200"/>
          </a:p>
          <a:p>
            <a:pPr marL="457200" lvl="0" indent="-304800" algn="just" rtl="0">
              <a:spcBef>
                <a:spcPts val="700"/>
              </a:spcBef>
              <a:spcAft>
                <a:spcPts val="0"/>
              </a:spcAft>
              <a:buSzPts val="1200"/>
              <a:buChar char="●"/>
            </a:pPr>
            <a:r>
              <a:rPr lang="en" sz="1200" b="1">
                <a:solidFill>
                  <a:srgbClr val="0000FF"/>
                </a:solidFill>
              </a:rPr>
              <a:t>Loaded</a:t>
            </a:r>
            <a:r>
              <a:rPr lang="en" sz="1200"/>
              <a:t>: Number of post images that actually displayed correctly.</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t> Quality of Replayable Mementos Over Time</a:t>
            </a:r>
            <a:endParaRPr/>
          </a:p>
        </p:txBody>
      </p:sp>
      <p:sp>
        <p:nvSpPr>
          <p:cNvPr id="441" name="Google Shape;441;p46"/>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21</a:t>
            </a:fld>
            <a:endParaRPr/>
          </a:p>
        </p:txBody>
      </p:sp>
      <p:pic>
        <p:nvPicPr>
          <p:cNvPr id="442" name="Google Shape;442;p46"/>
          <p:cNvPicPr preferRelativeResize="0"/>
          <p:nvPr/>
        </p:nvPicPr>
        <p:blipFill rotWithShape="1">
          <a:blip r:embed="rId3">
            <a:alphaModFix/>
          </a:blip>
          <a:srcRect t="7484"/>
          <a:stretch/>
        </p:blipFill>
        <p:spPr>
          <a:xfrm>
            <a:off x="482700" y="1301150"/>
            <a:ext cx="5824801" cy="3307525"/>
          </a:xfrm>
          <a:prstGeom prst="rect">
            <a:avLst/>
          </a:prstGeom>
          <a:noFill/>
          <a:ln>
            <a:noFill/>
          </a:ln>
          <a:effectLst>
            <a:outerShdw blurRad="57150" dist="19050" dir="5400000" algn="bl" rotWithShape="0">
              <a:srgbClr val="000000">
                <a:alpha val="50000"/>
              </a:srgbClr>
            </a:outerShdw>
          </a:effectLst>
        </p:spPr>
      </p:pic>
      <p:sp>
        <p:nvSpPr>
          <p:cNvPr id="443" name="Google Shape;443;p46"/>
          <p:cNvSpPr txBox="1">
            <a:spLocks noGrp="1"/>
          </p:cNvSpPr>
          <p:nvPr>
            <p:ph type="body" idx="1"/>
          </p:nvPr>
        </p:nvSpPr>
        <p:spPr>
          <a:xfrm>
            <a:off x="6348850" y="1627725"/>
            <a:ext cx="2022300" cy="2408700"/>
          </a:xfrm>
          <a:prstGeom prst="rect">
            <a:avLst/>
          </a:prstGeom>
        </p:spPr>
        <p:txBody>
          <a:bodyPr spcFirstLastPara="1" wrap="square" lIns="68575" tIns="34275" rIns="68575" bIns="34275" anchor="t" anchorCtr="0">
            <a:noAutofit/>
          </a:bodyPr>
          <a:lstStyle/>
          <a:p>
            <a:pPr marL="457200" lvl="0" indent="-304800" algn="just" rtl="0">
              <a:spcBef>
                <a:spcPts val="700"/>
              </a:spcBef>
              <a:spcAft>
                <a:spcPts val="0"/>
              </a:spcAft>
              <a:buSzPts val="1200"/>
              <a:buChar char="●"/>
            </a:pPr>
            <a:r>
              <a:rPr lang="en" sz="1200" b="1">
                <a:solidFill>
                  <a:srgbClr val="FF0000"/>
                </a:solidFill>
              </a:rPr>
              <a:t>Identified</a:t>
            </a:r>
            <a:r>
              <a:rPr lang="en" sz="1200"/>
              <a:t>:  Number of post images requested across all mementos for that year.</a:t>
            </a:r>
            <a:endParaRPr sz="1200"/>
          </a:p>
          <a:p>
            <a:pPr marL="0" lvl="0" indent="0" algn="just" rtl="0">
              <a:spcBef>
                <a:spcPts val="700"/>
              </a:spcBef>
              <a:spcAft>
                <a:spcPts val="0"/>
              </a:spcAft>
              <a:buNone/>
            </a:pPr>
            <a:endParaRPr sz="1200"/>
          </a:p>
          <a:p>
            <a:pPr marL="457200" lvl="0" indent="-304800" algn="just" rtl="0">
              <a:spcBef>
                <a:spcPts val="700"/>
              </a:spcBef>
              <a:spcAft>
                <a:spcPts val="0"/>
              </a:spcAft>
              <a:buSzPts val="1200"/>
              <a:buChar char="●"/>
            </a:pPr>
            <a:r>
              <a:rPr lang="en" sz="1200" b="1">
                <a:solidFill>
                  <a:srgbClr val="0000FF"/>
                </a:solidFill>
              </a:rPr>
              <a:t>Loaded</a:t>
            </a:r>
            <a:r>
              <a:rPr lang="en" sz="1200"/>
              <a:t>: Number of post images that actually displayed correctly.</a:t>
            </a:r>
            <a:endParaRPr sz="1200"/>
          </a:p>
        </p:txBody>
      </p:sp>
      <p:sp>
        <p:nvSpPr>
          <p:cNvPr id="444" name="Google Shape;444;p46"/>
          <p:cNvSpPr/>
          <p:nvPr/>
        </p:nvSpPr>
        <p:spPr>
          <a:xfrm>
            <a:off x="1113700" y="3654950"/>
            <a:ext cx="305100" cy="3051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6"/>
          <p:cNvSpPr/>
          <p:nvPr/>
        </p:nvSpPr>
        <p:spPr>
          <a:xfrm>
            <a:off x="2257750" y="3883625"/>
            <a:ext cx="305100" cy="3051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6"/>
          <p:cNvSpPr/>
          <p:nvPr/>
        </p:nvSpPr>
        <p:spPr>
          <a:xfrm>
            <a:off x="2856675" y="3654950"/>
            <a:ext cx="305100" cy="3051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6"/>
          <p:cNvSpPr/>
          <p:nvPr/>
        </p:nvSpPr>
        <p:spPr>
          <a:xfrm>
            <a:off x="4611150" y="2626875"/>
            <a:ext cx="305100" cy="3051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t>A Lack of Both Identified &amp; Loaded Post Images for the Years 2015, 2018, 2021, &amp; 2022</a:t>
            </a:r>
            <a:endParaRPr/>
          </a:p>
        </p:txBody>
      </p:sp>
      <p:sp>
        <p:nvSpPr>
          <p:cNvPr id="453" name="Google Shape;453;p47"/>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22</a:t>
            </a:fld>
            <a:endParaRPr/>
          </a:p>
        </p:txBody>
      </p:sp>
      <p:pic>
        <p:nvPicPr>
          <p:cNvPr id="454" name="Google Shape;454;p47"/>
          <p:cNvPicPr preferRelativeResize="0"/>
          <p:nvPr/>
        </p:nvPicPr>
        <p:blipFill rotWithShape="1">
          <a:blip r:embed="rId3">
            <a:alphaModFix/>
          </a:blip>
          <a:srcRect t="7484"/>
          <a:stretch/>
        </p:blipFill>
        <p:spPr>
          <a:xfrm>
            <a:off x="482700" y="1301150"/>
            <a:ext cx="5824801" cy="3307525"/>
          </a:xfrm>
          <a:prstGeom prst="rect">
            <a:avLst/>
          </a:prstGeom>
          <a:noFill/>
          <a:ln>
            <a:noFill/>
          </a:ln>
          <a:effectLst>
            <a:outerShdw blurRad="57150" dist="19050" dir="5400000" algn="bl" rotWithShape="0">
              <a:srgbClr val="000000">
                <a:alpha val="50000"/>
              </a:srgbClr>
            </a:outerShdw>
          </a:effectLst>
        </p:spPr>
      </p:pic>
      <p:sp>
        <p:nvSpPr>
          <p:cNvPr id="455" name="Google Shape;455;p47"/>
          <p:cNvSpPr txBox="1">
            <a:spLocks noGrp="1"/>
          </p:cNvSpPr>
          <p:nvPr>
            <p:ph type="body" idx="1"/>
          </p:nvPr>
        </p:nvSpPr>
        <p:spPr>
          <a:xfrm>
            <a:off x="6348850" y="1627725"/>
            <a:ext cx="2022300" cy="2408700"/>
          </a:xfrm>
          <a:prstGeom prst="rect">
            <a:avLst/>
          </a:prstGeom>
        </p:spPr>
        <p:txBody>
          <a:bodyPr spcFirstLastPara="1" wrap="square" lIns="68575" tIns="34275" rIns="68575" bIns="34275" anchor="t" anchorCtr="0">
            <a:noAutofit/>
          </a:bodyPr>
          <a:lstStyle/>
          <a:p>
            <a:pPr marL="457200" lvl="0" indent="-304800" algn="just" rtl="0">
              <a:spcBef>
                <a:spcPts val="700"/>
              </a:spcBef>
              <a:spcAft>
                <a:spcPts val="0"/>
              </a:spcAft>
              <a:buSzPts val="1200"/>
              <a:buChar char="●"/>
            </a:pPr>
            <a:r>
              <a:rPr lang="en" sz="1200" b="1">
                <a:solidFill>
                  <a:srgbClr val="FF0000"/>
                </a:solidFill>
              </a:rPr>
              <a:t>Identified</a:t>
            </a:r>
            <a:r>
              <a:rPr lang="en" sz="1200"/>
              <a:t>:  Number of post images requested across all mementos for that year.</a:t>
            </a:r>
            <a:endParaRPr sz="1200"/>
          </a:p>
          <a:p>
            <a:pPr marL="0" lvl="0" indent="0" algn="just" rtl="0">
              <a:spcBef>
                <a:spcPts val="700"/>
              </a:spcBef>
              <a:spcAft>
                <a:spcPts val="0"/>
              </a:spcAft>
              <a:buNone/>
            </a:pPr>
            <a:endParaRPr sz="1200"/>
          </a:p>
          <a:p>
            <a:pPr marL="457200" lvl="0" indent="-304800" algn="just" rtl="0">
              <a:spcBef>
                <a:spcPts val="700"/>
              </a:spcBef>
              <a:spcAft>
                <a:spcPts val="0"/>
              </a:spcAft>
              <a:buSzPts val="1200"/>
              <a:buChar char="●"/>
            </a:pPr>
            <a:r>
              <a:rPr lang="en" sz="1200" b="1">
                <a:solidFill>
                  <a:srgbClr val="0000FF"/>
                </a:solidFill>
              </a:rPr>
              <a:t>Loaded</a:t>
            </a:r>
            <a:r>
              <a:rPr lang="en" sz="1200"/>
              <a:t>: Number of post images that actually displayed correctly.</a:t>
            </a:r>
            <a:endParaRPr sz="1200"/>
          </a:p>
        </p:txBody>
      </p:sp>
      <p:sp>
        <p:nvSpPr>
          <p:cNvPr id="456" name="Google Shape;456;p47"/>
          <p:cNvSpPr/>
          <p:nvPr/>
        </p:nvSpPr>
        <p:spPr>
          <a:xfrm>
            <a:off x="1668875" y="3731325"/>
            <a:ext cx="305100" cy="3051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7"/>
          <p:cNvSpPr/>
          <p:nvPr/>
        </p:nvSpPr>
        <p:spPr>
          <a:xfrm>
            <a:off x="3456275" y="3818075"/>
            <a:ext cx="305100" cy="3051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7"/>
          <p:cNvSpPr/>
          <p:nvPr/>
        </p:nvSpPr>
        <p:spPr>
          <a:xfrm>
            <a:off x="5199675" y="3883625"/>
            <a:ext cx="305100" cy="3051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7"/>
          <p:cNvSpPr/>
          <p:nvPr/>
        </p:nvSpPr>
        <p:spPr>
          <a:xfrm>
            <a:off x="5774263" y="3883625"/>
            <a:ext cx="305100" cy="3051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8"/>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23</a:t>
            </a:fld>
            <a:endParaRPr/>
          </a:p>
        </p:txBody>
      </p:sp>
      <p:pic>
        <p:nvPicPr>
          <p:cNvPr id="465" name="Google Shape;465;p48"/>
          <p:cNvPicPr preferRelativeResize="0"/>
          <p:nvPr/>
        </p:nvPicPr>
        <p:blipFill rotWithShape="1">
          <a:blip r:embed="rId3">
            <a:alphaModFix/>
          </a:blip>
          <a:srcRect t="7484"/>
          <a:stretch/>
        </p:blipFill>
        <p:spPr>
          <a:xfrm>
            <a:off x="482700" y="1301150"/>
            <a:ext cx="5824801" cy="3307525"/>
          </a:xfrm>
          <a:prstGeom prst="rect">
            <a:avLst/>
          </a:prstGeom>
          <a:noFill/>
          <a:ln>
            <a:noFill/>
          </a:ln>
          <a:effectLst>
            <a:outerShdw blurRad="57150" dist="19050" dir="5400000" algn="bl" rotWithShape="0">
              <a:srgbClr val="000000">
                <a:alpha val="50000"/>
              </a:srgbClr>
            </a:outerShdw>
          </a:effectLst>
        </p:spPr>
      </p:pic>
      <p:sp>
        <p:nvSpPr>
          <p:cNvPr id="466" name="Google Shape;466;p48"/>
          <p:cNvSpPr txBox="1">
            <a:spLocks noGrp="1"/>
          </p:cNvSpPr>
          <p:nvPr>
            <p:ph type="body" idx="1"/>
          </p:nvPr>
        </p:nvSpPr>
        <p:spPr>
          <a:xfrm>
            <a:off x="6348850" y="1627725"/>
            <a:ext cx="2022300" cy="2408700"/>
          </a:xfrm>
          <a:prstGeom prst="rect">
            <a:avLst/>
          </a:prstGeom>
        </p:spPr>
        <p:txBody>
          <a:bodyPr spcFirstLastPara="1" wrap="square" lIns="68575" tIns="34275" rIns="68575" bIns="34275" anchor="t" anchorCtr="0">
            <a:noAutofit/>
          </a:bodyPr>
          <a:lstStyle/>
          <a:p>
            <a:pPr marL="457200" lvl="0" indent="-304800" algn="just" rtl="0">
              <a:spcBef>
                <a:spcPts val="700"/>
              </a:spcBef>
              <a:spcAft>
                <a:spcPts val="0"/>
              </a:spcAft>
              <a:buSzPts val="1200"/>
              <a:buChar char="●"/>
            </a:pPr>
            <a:r>
              <a:rPr lang="en" sz="1200" b="1">
                <a:solidFill>
                  <a:srgbClr val="FF0000"/>
                </a:solidFill>
              </a:rPr>
              <a:t>Identified</a:t>
            </a:r>
            <a:r>
              <a:rPr lang="en" sz="1200"/>
              <a:t>:  Number of post images requested across all mementos for that year.</a:t>
            </a:r>
            <a:endParaRPr sz="1200"/>
          </a:p>
          <a:p>
            <a:pPr marL="0" lvl="0" indent="0" algn="just" rtl="0">
              <a:spcBef>
                <a:spcPts val="700"/>
              </a:spcBef>
              <a:spcAft>
                <a:spcPts val="0"/>
              </a:spcAft>
              <a:buNone/>
            </a:pPr>
            <a:endParaRPr sz="1200"/>
          </a:p>
          <a:p>
            <a:pPr marL="457200" lvl="0" indent="-304800" algn="just" rtl="0">
              <a:spcBef>
                <a:spcPts val="700"/>
              </a:spcBef>
              <a:spcAft>
                <a:spcPts val="0"/>
              </a:spcAft>
              <a:buSzPts val="1200"/>
              <a:buChar char="●"/>
            </a:pPr>
            <a:r>
              <a:rPr lang="en" sz="1200" b="1">
                <a:solidFill>
                  <a:srgbClr val="0000FF"/>
                </a:solidFill>
              </a:rPr>
              <a:t>Loaded</a:t>
            </a:r>
            <a:r>
              <a:rPr lang="en" sz="1200"/>
              <a:t>: Number of post images that actually displayed correctly.</a:t>
            </a:r>
            <a:endParaRPr sz="1200"/>
          </a:p>
        </p:txBody>
      </p:sp>
      <p:sp>
        <p:nvSpPr>
          <p:cNvPr id="467" name="Google Shape;467;p48"/>
          <p:cNvSpPr/>
          <p:nvPr/>
        </p:nvSpPr>
        <p:spPr>
          <a:xfrm>
            <a:off x="4012050" y="2870450"/>
            <a:ext cx="305100" cy="3051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8"/>
          <p:cNvSpPr/>
          <p:nvPr/>
        </p:nvSpPr>
        <p:spPr>
          <a:xfrm>
            <a:off x="4012050" y="2030925"/>
            <a:ext cx="305100" cy="3051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t>Over Half of the 300 Identified Post Images Displayed Correctly in 2019</a:t>
            </a:r>
            <a:endParaRPr/>
          </a:p>
        </p:txBody>
      </p:sp>
      <p:sp>
        <p:nvSpPr>
          <p:cNvPr id="470" name="Google Shape;470;p48"/>
          <p:cNvSpPr txBox="1"/>
          <p:nvPr/>
        </p:nvSpPr>
        <p:spPr>
          <a:xfrm>
            <a:off x="2261550" y="1442900"/>
            <a:ext cx="1902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highlight>
                  <a:srgbClr val="F4CCCC"/>
                </a:highlight>
              </a:rPr>
              <a:t>In 2019, 55% of Identified Post Images Loaded</a:t>
            </a:r>
            <a:endParaRPr sz="1100">
              <a:highlight>
                <a:srgbClr val="F4CCCC"/>
              </a:highlight>
            </a:endParaRPr>
          </a:p>
        </p:txBody>
      </p:sp>
      <p:sp>
        <p:nvSpPr>
          <p:cNvPr id="471" name="Google Shape;471;p48"/>
          <p:cNvSpPr txBox="1"/>
          <p:nvPr/>
        </p:nvSpPr>
        <p:spPr>
          <a:xfrm>
            <a:off x="6591050" y="4114800"/>
            <a:ext cx="1953000" cy="554100"/>
          </a:xfrm>
          <a:prstGeom prst="rect">
            <a:avLst/>
          </a:prstGeom>
          <a:solidFill>
            <a:srgbClr val="F4CCCC"/>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Avenir"/>
                <a:ea typeface="Avenir"/>
                <a:cs typeface="Avenir"/>
                <a:sym typeface="Avenir"/>
              </a:rPr>
              <a:t>What happened in 2019?</a:t>
            </a:r>
            <a:endParaRPr sz="1200">
              <a:latin typeface="Avenir"/>
              <a:ea typeface="Avenir"/>
              <a:cs typeface="Avenir"/>
              <a:sym typeface="Avenir"/>
            </a:endParaRPr>
          </a:p>
          <a:p>
            <a:pPr marL="0" lvl="0" indent="0" algn="ctr" rtl="0">
              <a:spcBef>
                <a:spcPts val="0"/>
              </a:spcBef>
              <a:spcAft>
                <a:spcPts val="0"/>
              </a:spcAft>
              <a:buNone/>
            </a:pPr>
            <a:r>
              <a:rPr lang="en" sz="1200">
                <a:latin typeface="Avenir"/>
                <a:ea typeface="Avenir"/>
                <a:cs typeface="Avenir"/>
                <a:sym typeface="Avenir"/>
              </a:rPr>
              <a:t>We're not sure (yet).</a:t>
            </a:r>
            <a:endParaRPr sz="1200">
              <a:latin typeface="Avenir"/>
              <a:ea typeface="Avenir"/>
              <a:cs typeface="Avenir"/>
              <a:sym typeface="Aveni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2700"/>
              <a:t>Only 1% of Mementos for the Disinformation Dozen Accounts Are Replayable With Complete Post Images</a:t>
            </a:r>
            <a:endParaRPr sz="2700"/>
          </a:p>
        </p:txBody>
      </p:sp>
      <p:sp>
        <p:nvSpPr>
          <p:cNvPr id="477" name="Google Shape;477;p49"/>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24</a:t>
            </a:fld>
            <a:endParaRPr/>
          </a:p>
        </p:txBody>
      </p:sp>
      <p:graphicFrame>
        <p:nvGraphicFramePr>
          <p:cNvPr id="478" name="Google Shape;478;p49"/>
          <p:cNvGraphicFramePr/>
          <p:nvPr/>
        </p:nvGraphicFramePr>
        <p:xfrm>
          <a:off x="1477725" y="1778900"/>
          <a:ext cx="6188525" cy="2026800"/>
        </p:xfrm>
        <a:graphic>
          <a:graphicData uri="http://schemas.openxmlformats.org/drawingml/2006/table">
            <a:tbl>
              <a:tblPr>
                <a:noFill/>
                <a:tableStyleId>{4371E53B-3A3A-411F-841F-8090E4E115B3}</a:tableStyleId>
              </a:tblPr>
              <a:tblGrid>
                <a:gridCol w="3140850">
                  <a:extLst>
                    <a:ext uri="{9D8B030D-6E8A-4147-A177-3AD203B41FA5}">
                      <a16:colId xmlns:a16="http://schemas.microsoft.com/office/drawing/2014/main" val="20000"/>
                    </a:ext>
                  </a:extLst>
                </a:gridCol>
                <a:gridCol w="1438725">
                  <a:extLst>
                    <a:ext uri="{9D8B030D-6E8A-4147-A177-3AD203B41FA5}">
                      <a16:colId xmlns:a16="http://schemas.microsoft.com/office/drawing/2014/main" val="20001"/>
                    </a:ext>
                  </a:extLst>
                </a:gridCol>
                <a:gridCol w="160895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700">
                          <a:solidFill>
                            <a:srgbClr val="1B699F"/>
                          </a:solidFill>
                          <a:latin typeface="Avenir"/>
                          <a:ea typeface="Avenir"/>
                          <a:cs typeface="Avenir"/>
                          <a:sym typeface="Avenir"/>
                        </a:rPr>
                        <a:t>Quality</a:t>
                      </a:r>
                      <a:endParaRPr sz="1700">
                        <a:solidFill>
                          <a:srgbClr val="1B699F"/>
                        </a:solidFill>
                        <a:latin typeface="Avenir"/>
                        <a:ea typeface="Avenir"/>
                        <a:cs typeface="Avenir"/>
                        <a:sym typeface="Avenir"/>
                      </a:endParaRPr>
                    </a:p>
                  </a:txBody>
                  <a:tcPr marL="91425" marR="91425" marT="91425" marB="91425">
                    <a:solidFill>
                      <a:srgbClr val="D0E0E3"/>
                    </a:solidFill>
                  </a:tcPr>
                </a:tc>
                <a:tc>
                  <a:txBody>
                    <a:bodyPr/>
                    <a:lstStyle/>
                    <a:p>
                      <a:pPr marL="0" lvl="0" indent="0" algn="l" rtl="0">
                        <a:spcBef>
                          <a:spcPts val="0"/>
                        </a:spcBef>
                        <a:spcAft>
                          <a:spcPts val="0"/>
                        </a:spcAft>
                        <a:buNone/>
                      </a:pPr>
                      <a:r>
                        <a:rPr lang="en" sz="1700">
                          <a:solidFill>
                            <a:srgbClr val="1B699F"/>
                          </a:solidFill>
                          <a:latin typeface="Avenir"/>
                          <a:ea typeface="Avenir"/>
                          <a:cs typeface="Avenir"/>
                          <a:sym typeface="Avenir"/>
                        </a:rPr>
                        <a:t>% (out of replayable)</a:t>
                      </a:r>
                      <a:endParaRPr sz="1700">
                        <a:solidFill>
                          <a:srgbClr val="1B699F"/>
                        </a:solidFill>
                        <a:latin typeface="Avenir"/>
                        <a:ea typeface="Avenir"/>
                        <a:cs typeface="Avenir"/>
                        <a:sym typeface="Avenir"/>
                      </a:endParaRPr>
                    </a:p>
                  </a:txBody>
                  <a:tcPr marL="91425" marR="91425" marT="91425" marB="91425">
                    <a:solidFill>
                      <a:srgbClr val="D0E0E3"/>
                    </a:solidFill>
                  </a:tcPr>
                </a:tc>
                <a:tc>
                  <a:txBody>
                    <a:bodyPr/>
                    <a:lstStyle/>
                    <a:p>
                      <a:pPr marL="0" lvl="0" indent="0" algn="l" rtl="0">
                        <a:spcBef>
                          <a:spcPts val="0"/>
                        </a:spcBef>
                        <a:spcAft>
                          <a:spcPts val="0"/>
                        </a:spcAft>
                        <a:buNone/>
                      </a:pPr>
                      <a:r>
                        <a:rPr lang="en" sz="1700">
                          <a:solidFill>
                            <a:srgbClr val="1B699F"/>
                          </a:solidFill>
                          <a:latin typeface="Avenir"/>
                          <a:ea typeface="Avenir"/>
                          <a:cs typeface="Avenir"/>
                          <a:sym typeface="Avenir"/>
                        </a:rPr>
                        <a:t>% (out of all)</a:t>
                      </a:r>
                      <a:endParaRPr sz="1700">
                        <a:solidFill>
                          <a:srgbClr val="1B699F"/>
                        </a:solidFill>
                        <a:latin typeface="Avenir"/>
                        <a:ea typeface="Avenir"/>
                        <a:cs typeface="Avenir"/>
                        <a:sym typeface="Avenir"/>
                      </a:endParaRPr>
                    </a:p>
                  </a:txBody>
                  <a:tcPr marL="91425" marR="91425" marT="91425" marB="91425">
                    <a:solidFill>
                      <a:srgbClr val="D0E0E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700">
                          <a:solidFill>
                            <a:srgbClr val="1B699F"/>
                          </a:solidFill>
                          <a:latin typeface="Avenir"/>
                          <a:ea typeface="Avenir"/>
                          <a:cs typeface="Avenir"/>
                          <a:sym typeface="Avenir"/>
                        </a:rPr>
                        <a:t>No loaded post images</a:t>
                      </a:r>
                      <a:endParaRPr sz="1700">
                        <a:solidFill>
                          <a:srgbClr val="1B699F"/>
                        </a:solidFill>
                        <a:latin typeface="Avenir"/>
                        <a:ea typeface="Avenir"/>
                        <a:cs typeface="Avenir"/>
                        <a:sym typeface="Avenir"/>
                      </a:endParaRPr>
                    </a:p>
                  </a:txBody>
                  <a:tcPr marL="91425" marR="91425" marT="91425" marB="91425">
                    <a:solidFill>
                      <a:srgbClr val="FFFFFF"/>
                    </a:solidFill>
                  </a:tcPr>
                </a:tc>
                <a:tc>
                  <a:txBody>
                    <a:bodyPr/>
                    <a:lstStyle/>
                    <a:p>
                      <a:pPr marL="0" lvl="0" indent="0" algn="r" rtl="0">
                        <a:spcBef>
                          <a:spcPts val="0"/>
                        </a:spcBef>
                        <a:spcAft>
                          <a:spcPts val="0"/>
                        </a:spcAft>
                        <a:buNone/>
                      </a:pPr>
                      <a:r>
                        <a:rPr lang="en" sz="1700">
                          <a:solidFill>
                            <a:srgbClr val="1B699F"/>
                          </a:solidFill>
                          <a:latin typeface="Avenir"/>
                          <a:ea typeface="Avenir"/>
                          <a:cs typeface="Avenir"/>
                          <a:sym typeface="Avenir"/>
                        </a:rPr>
                        <a:t>64%</a:t>
                      </a:r>
                      <a:endParaRPr sz="1700">
                        <a:solidFill>
                          <a:srgbClr val="1B699F"/>
                        </a:solidFill>
                        <a:latin typeface="Avenir"/>
                        <a:ea typeface="Avenir"/>
                        <a:cs typeface="Avenir"/>
                        <a:sym typeface="Avenir"/>
                      </a:endParaRPr>
                    </a:p>
                  </a:txBody>
                  <a:tcPr marL="91425" marR="91425" marT="91425" marB="91425">
                    <a:solidFill>
                      <a:srgbClr val="FFFFFF"/>
                    </a:solidFill>
                  </a:tcPr>
                </a:tc>
                <a:tc>
                  <a:txBody>
                    <a:bodyPr/>
                    <a:lstStyle/>
                    <a:p>
                      <a:pPr marL="0" lvl="0" indent="0" algn="r" rtl="0">
                        <a:spcBef>
                          <a:spcPts val="0"/>
                        </a:spcBef>
                        <a:spcAft>
                          <a:spcPts val="0"/>
                        </a:spcAft>
                        <a:buNone/>
                      </a:pPr>
                      <a:r>
                        <a:rPr lang="en" sz="1700">
                          <a:solidFill>
                            <a:srgbClr val="1B699F"/>
                          </a:solidFill>
                          <a:latin typeface="Avenir"/>
                          <a:ea typeface="Avenir"/>
                          <a:cs typeface="Avenir"/>
                          <a:sym typeface="Avenir"/>
                        </a:rPr>
                        <a:t>2.45%</a:t>
                      </a:r>
                      <a:endParaRPr sz="1700">
                        <a:solidFill>
                          <a:srgbClr val="1B699F"/>
                        </a:solidFill>
                        <a:latin typeface="Avenir"/>
                        <a:ea typeface="Avenir"/>
                        <a:cs typeface="Avenir"/>
                        <a:sym typeface="Avenir"/>
                      </a:endParaRPr>
                    </a:p>
                  </a:txBody>
                  <a:tcPr marL="91425" marR="91425" marT="91425" marB="91425">
                    <a:solidFill>
                      <a:srgbClr val="FFFFFF"/>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700">
                          <a:solidFill>
                            <a:srgbClr val="1B699F"/>
                          </a:solidFill>
                          <a:latin typeface="Avenir"/>
                          <a:ea typeface="Avenir"/>
                          <a:cs typeface="Avenir"/>
                          <a:sym typeface="Avenir"/>
                        </a:rPr>
                        <a:t>Partial loaded post images</a:t>
                      </a:r>
                      <a:endParaRPr sz="1700">
                        <a:solidFill>
                          <a:srgbClr val="1B699F"/>
                        </a:solidFill>
                        <a:latin typeface="Avenir"/>
                        <a:ea typeface="Avenir"/>
                        <a:cs typeface="Avenir"/>
                        <a:sym typeface="Avenir"/>
                      </a:endParaRPr>
                    </a:p>
                  </a:txBody>
                  <a:tcPr marL="91425" marR="91425" marT="91425" marB="91425">
                    <a:solidFill>
                      <a:srgbClr val="FFFFFF"/>
                    </a:solidFill>
                  </a:tcPr>
                </a:tc>
                <a:tc>
                  <a:txBody>
                    <a:bodyPr/>
                    <a:lstStyle/>
                    <a:p>
                      <a:pPr marL="0" lvl="0" indent="0" algn="r" rtl="0">
                        <a:spcBef>
                          <a:spcPts val="0"/>
                        </a:spcBef>
                        <a:spcAft>
                          <a:spcPts val="0"/>
                        </a:spcAft>
                        <a:buNone/>
                      </a:pPr>
                      <a:r>
                        <a:rPr lang="en" sz="1700">
                          <a:solidFill>
                            <a:srgbClr val="1B699F"/>
                          </a:solidFill>
                          <a:latin typeface="Avenir"/>
                          <a:ea typeface="Avenir"/>
                          <a:cs typeface="Avenir"/>
                          <a:sym typeface="Avenir"/>
                        </a:rPr>
                        <a:t>9%</a:t>
                      </a:r>
                      <a:endParaRPr sz="1700">
                        <a:solidFill>
                          <a:srgbClr val="1B699F"/>
                        </a:solidFill>
                        <a:latin typeface="Avenir"/>
                        <a:ea typeface="Avenir"/>
                        <a:cs typeface="Avenir"/>
                        <a:sym typeface="Avenir"/>
                      </a:endParaRPr>
                    </a:p>
                  </a:txBody>
                  <a:tcPr marL="91425" marR="91425" marT="91425" marB="91425">
                    <a:solidFill>
                      <a:srgbClr val="FFFFFF"/>
                    </a:solidFill>
                  </a:tcPr>
                </a:tc>
                <a:tc>
                  <a:txBody>
                    <a:bodyPr/>
                    <a:lstStyle/>
                    <a:p>
                      <a:pPr marL="0" lvl="0" indent="0" algn="r" rtl="0">
                        <a:spcBef>
                          <a:spcPts val="0"/>
                        </a:spcBef>
                        <a:spcAft>
                          <a:spcPts val="0"/>
                        </a:spcAft>
                        <a:buNone/>
                      </a:pPr>
                      <a:r>
                        <a:rPr lang="en" sz="1700">
                          <a:solidFill>
                            <a:srgbClr val="1B699F"/>
                          </a:solidFill>
                          <a:latin typeface="Avenir"/>
                          <a:ea typeface="Avenir"/>
                          <a:cs typeface="Avenir"/>
                          <a:sym typeface="Avenir"/>
                        </a:rPr>
                        <a:t>0.34%</a:t>
                      </a:r>
                      <a:endParaRPr sz="1700">
                        <a:solidFill>
                          <a:srgbClr val="1B699F"/>
                        </a:solidFill>
                        <a:latin typeface="Avenir"/>
                        <a:ea typeface="Avenir"/>
                        <a:cs typeface="Avenir"/>
                        <a:sym typeface="Avenir"/>
                      </a:endParaRPr>
                    </a:p>
                  </a:txBody>
                  <a:tcPr marL="91425" marR="91425" marT="91425" marB="91425">
                    <a:solidFill>
                      <a:srgbClr val="FFFFFF"/>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700">
                          <a:solidFill>
                            <a:srgbClr val="1B699F"/>
                          </a:solidFill>
                          <a:latin typeface="Avenir"/>
                          <a:ea typeface="Avenir"/>
                          <a:cs typeface="Avenir"/>
                          <a:sym typeface="Avenir"/>
                        </a:rPr>
                        <a:t>Complete loaded post images</a:t>
                      </a:r>
                      <a:endParaRPr sz="1700">
                        <a:solidFill>
                          <a:srgbClr val="1B699F"/>
                        </a:solidFill>
                        <a:latin typeface="Avenir"/>
                        <a:ea typeface="Avenir"/>
                        <a:cs typeface="Avenir"/>
                        <a:sym typeface="Avenir"/>
                      </a:endParaRPr>
                    </a:p>
                  </a:txBody>
                  <a:tcPr marL="91425" marR="91425" marT="91425" marB="91425">
                    <a:solidFill>
                      <a:srgbClr val="FFFFFF"/>
                    </a:solidFill>
                  </a:tcPr>
                </a:tc>
                <a:tc>
                  <a:txBody>
                    <a:bodyPr/>
                    <a:lstStyle/>
                    <a:p>
                      <a:pPr marL="0" lvl="0" indent="0" algn="r" rtl="0">
                        <a:spcBef>
                          <a:spcPts val="0"/>
                        </a:spcBef>
                        <a:spcAft>
                          <a:spcPts val="0"/>
                        </a:spcAft>
                        <a:buNone/>
                      </a:pPr>
                      <a:r>
                        <a:rPr lang="en" sz="1700">
                          <a:solidFill>
                            <a:srgbClr val="1B699F"/>
                          </a:solidFill>
                          <a:latin typeface="Avenir"/>
                          <a:ea typeface="Avenir"/>
                          <a:cs typeface="Avenir"/>
                          <a:sym typeface="Avenir"/>
                        </a:rPr>
                        <a:t>27%</a:t>
                      </a:r>
                      <a:endParaRPr sz="1700">
                        <a:solidFill>
                          <a:srgbClr val="1B699F"/>
                        </a:solidFill>
                        <a:latin typeface="Avenir"/>
                        <a:ea typeface="Avenir"/>
                        <a:cs typeface="Avenir"/>
                        <a:sym typeface="Avenir"/>
                      </a:endParaRPr>
                    </a:p>
                  </a:txBody>
                  <a:tcPr marL="91425" marR="91425" marT="91425" marB="91425">
                    <a:solidFill>
                      <a:srgbClr val="FFFFFF"/>
                    </a:solidFill>
                  </a:tcPr>
                </a:tc>
                <a:tc>
                  <a:txBody>
                    <a:bodyPr/>
                    <a:lstStyle/>
                    <a:p>
                      <a:pPr marL="0" lvl="0" indent="0" algn="r" rtl="0">
                        <a:spcBef>
                          <a:spcPts val="0"/>
                        </a:spcBef>
                        <a:spcAft>
                          <a:spcPts val="0"/>
                        </a:spcAft>
                        <a:buNone/>
                      </a:pPr>
                      <a:r>
                        <a:rPr lang="en" sz="1700">
                          <a:solidFill>
                            <a:srgbClr val="1B699F"/>
                          </a:solidFill>
                          <a:latin typeface="Avenir"/>
                          <a:ea typeface="Avenir"/>
                          <a:cs typeface="Avenir"/>
                          <a:sym typeface="Avenir"/>
                        </a:rPr>
                        <a:t>1.03%</a:t>
                      </a:r>
                      <a:endParaRPr sz="1700">
                        <a:solidFill>
                          <a:srgbClr val="1B699F"/>
                        </a:solidFill>
                        <a:latin typeface="Avenir"/>
                        <a:ea typeface="Avenir"/>
                        <a:cs typeface="Avenir"/>
                        <a:sym typeface="Avenir"/>
                      </a:endParaRPr>
                    </a:p>
                  </a:txBody>
                  <a:tcPr marL="91425" marR="91425" marT="91425" marB="91425">
                    <a:solidFill>
                      <a:srgbClr val="FFFFFF"/>
                    </a:solidFill>
                  </a:tcPr>
                </a:tc>
                <a:extLst>
                  <a:ext uri="{0D108BD9-81ED-4DB2-BD59-A6C34878D82A}">
                    <a16:rowId xmlns:a16="http://schemas.microsoft.com/office/drawing/2014/main" val="10003"/>
                  </a:ext>
                </a:extLst>
              </a:tr>
            </a:tbl>
          </a:graphicData>
        </a:graphic>
      </p:graphicFrame>
      <p:sp>
        <p:nvSpPr>
          <p:cNvPr id="479" name="Google Shape;479;p49"/>
          <p:cNvSpPr/>
          <p:nvPr/>
        </p:nvSpPr>
        <p:spPr>
          <a:xfrm>
            <a:off x="1477725" y="3379025"/>
            <a:ext cx="6188400" cy="4419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0"/>
          <p:cNvSpPr txBox="1">
            <a:spLocks noGrp="1"/>
          </p:cNvSpPr>
          <p:nvPr>
            <p:ph type="title"/>
          </p:nvPr>
        </p:nvSpPr>
        <p:spPr>
          <a:xfrm>
            <a:off x="311700" y="292625"/>
            <a:ext cx="85206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t>Key Takeaways</a:t>
            </a:r>
            <a:endParaRPr/>
          </a:p>
        </p:txBody>
      </p:sp>
      <p:sp>
        <p:nvSpPr>
          <p:cNvPr id="485" name="Google Shape;485;p50"/>
          <p:cNvSpPr txBox="1">
            <a:spLocks noGrp="1"/>
          </p:cNvSpPr>
          <p:nvPr>
            <p:ph type="body" idx="1"/>
          </p:nvPr>
        </p:nvSpPr>
        <p:spPr>
          <a:xfrm>
            <a:off x="311700" y="847675"/>
            <a:ext cx="5180400" cy="3958200"/>
          </a:xfrm>
          <a:prstGeom prst="rect">
            <a:avLst/>
          </a:prstGeom>
        </p:spPr>
        <p:txBody>
          <a:bodyPr spcFirstLastPara="1" wrap="square" lIns="68575" tIns="34275" rIns="68575" bIns="34275" anchor="t" anchorCtr="0">
            <a:noAutofit/>
          </a:bodyPr>
          <a:lstStyle/>
          <a:p>
            <a:pPr marL="457200" lvl="0" indent="-323850" algn="just" rtl="0">
              <a:lnSpc>
                <a:spcPct val="100000"/>
              </a:lnSpc>
              <a:spcBef>
                <a:spcPts val="0"/>
              </a:spcBef>
              <a:spcAft>
                <a:spcPts val="0"/>
              </a:spcAft>
              <a:buSzPts val="1500"/>
              <a:buChar char="●"/>
            </a:pPr>
            <a:r>
              <a:rPr lang="en" sz="1500"/>
              <a:t>Web archives are an essential resource for studying content that was posted in banned accounts.</a:t>
            </a:r>
            <a:endParaRPr sz="1500"/>
          </a:p>
          <a:p>
            <a:pPr marL="457200" lvl="0" indent="0" algn="just" rtl="0">
              <a:lnSpc>
                <a:spcPct val="100000"/>
              </a:lnSpc>
              <a:spcBef>
                <a:spcPts val="0"/>
              </a:spcBef>
              <a:spcAft>
                <a:spcPts val="0"/>
              </a:spcAft>
              <a:buNone/>
            </a:pPr>
            <a:endParaRPr sz="1500"/>
          </a:p>
          <a:p>
            <a:pPr marL="457200" lvl="0" indent="-323850" algn="just" rtl="0">
              <a:lnSpc>
                <a:spcPct val="100000"/>
              </a:lnSpc>
              <a:spcBef>
                <a:spcPts val="0"/>
              </a:spcBef>
              <a:spcAft>
                <a:spcPts val="0"/>
              </a:spcAft>
              <a:buSzPts val="1500"/>
              <a:buChar char="●"/>
            </a:pPr>
            <a:r>
              <a:rPr lang="en" sz="1500"/>
              <a:t>Instagram itself is not well-archived, and 96% of mementos of Disinformation Dozen account pages redirect to the login page.</a:t>
            </a:r>
            <a:endParaRPr sz="1500"/>
          </a:p>
          <a:p>
            <a:pPr marL="457200" lvl="0" indent="0" algn="just" rtl="0">
              <a:lnSpc>
                <a:spcPct val="100000"/>
              </a:lnSpc>
              <a:spcBef>
                <a:spcPts val="0"/>
              </a:spcBef>
              <a:spcAft>
                <a:spcPts val="0"/>
              </a:spcAft>
              <a:buNone/>
            </a:pPr>
            <a:endParaRPr sz="1500"/>
          </a:p>
          <a:p>
            <a:pPr marL="457200" lvl="0" indent="-323850" algn="just" rtl="0">
              <a:lnSpc>
                <a:spcPct val="100000"/>
              </a:lnSpc>
              <a:spcBef>
                <a:spcPts val="0"/>
              </a:spcBef>
              <a:spcAft>
                <a:spcPts val="0"/>
              </a:spcAft>
              <a:buSzPts val="1500"/>
              <a:buChar char="●"/>
            </a:pPr>
            <a:r>
              <a:rPr lang="en" sz="1500"/>
              <a:t>Only 27.16% of replayable mementos for the Disinformation Dozen replay every post image.</a:t>
            </a:r>
            <a:endParaRPr sz="1500"/>
          </a:p>
          <a:p>
            <a:pPr marL="457200" lvl="0" indent="0" algn="just" rtl="0">
              <a:lnSpc>
                <a:spcPct val="100000"/>
              </a:lnSpc>
              <a:spcBef>
                <a:spcPts val="0"/>
              </a:spcBef>
              <a:spcAft>
                <a:spcPts val="0"/>
              </a:spcAft>
              <a:buNone/>
            </a:pPr>
            <a:endParaRPr sz="1500"/>
          </a:p>
          <a:p>
            <a:pPr marL="457200" lvl="0" indent="-323850" algn="just" rtl="0">
              <a:lnSpc>
                <a:spcPct val="100000"/>
              </a:lnSpc>
              <a:spcBef>
                <a:spcPts val="0"/>
              </a:spcBef>
              <a:spcAft>
                <a:spcPts val="0"/>
              </a:spcAft>
              <a:buSzPts val="1500"/>
              <a:buChar char="●"/>
            </a:pPr>
            <a:r>
              <a:rPr lang="en" sz="1500"/>
              <a:t>Overall, only 1.05% of mementos for the Disinformation Dozen accounts are replayable with complete post images.</a:t>
            </a:r>
            <a:endParaRPr sz="1500"/>
          </a:p>
          <a:p>
            <a:pPr marL="457200" lvl="0" indent="0" algn="just" rtl="0">
              <a:lnSpc>
                <a:spcPct val="100000"/>
              </a:lnSpc>
              <a:spcBef>
                <a:spcPts val="0"/>
              </a:spcBef>
              <a:spcAft>
                <a:spcPts val="0"/>
              </a:spcAft>
              <a:buNone/>
            </a:pPr>
            <a:endParaRPr sz="1500"/>
          </a:p>
          <a:p>
            <a:pPr marL="457200" lvl="0" indent="-323850" algn="just" rtl="0">
              <a:lnSpc>
                <a:spcPct val="100000"/>
              </a:lnSpc>
              <a:spcBef>
                <a:spcPts val="0"/>
              </a:spcBef>
              <a:spcAft>
                <a:spcPts val="0"/>
              </a:spcAft>
              <a:buSzPts val="1500"/>
              <a:buChar char="●"/>
            </a:pPr>
            <a:r>
              <a:rPr lang="en" sz="1500" b="1"/>
              <a:t>Future Work:</a:t>
            </a:r>
            <a:r>
              <a:rPr lang="en" sz="1500"/>
              <a:t> Compare results with other banned accounts, study how to improve archiving of popular Instagram accounts.</a:t>
            </a:r>
            <a:endParaRPr sz="1500"/>
          </a:p>
        </p:txBody>
      </p:sp>
      <p:sp>
        <p:nvSpPr>
          <p:cNvPr id="486" name="Google Shape;486;p50"/>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25</a:t>
            </a:fld>
            <a:endParaRPr/>
          </a:p>
        </p:txBody>
      </p:sp>
      <p:pic>
        <p:nvPicPr>
          <p:cNvPr id="487" name="Google Shape;487;p50"/>
          <p:cNvPicPr preferRelativeResize="0"/>
          <p:nvPr/>
        </p:nvPicPr>
        <p:blipFill rotWithShape="1">
          <a:blip r:embed="rId3">
            <a:alphaModFix/>
          </a:blip>
          <a:srcRect r="68316"/>
          <a:stretch/>
        </p:blipFill>
        <p:spPr>
          <a:xfrm>
            <a:off x="5874696" y="2371675"/>
            <a:ext cx="1090249" cy="1712425"/>
          </a:xfrm>
          <a:prstGeom prst="rect">
            <a:avLst/>
          </a:prstGeom>
          <a:noFill/>
          <a:ln>
            <a:noFill/>
          </a:ln>
          <a:effectLst>
            <a:outerShdw blurRad="57150" dist="19050" dir="5400000" algn="bl" rotWithShape="0">
              <a:srgbClr val="000000">
                <a:alpha val="50000"/>
              </a:srgbClr>
            </a:outerShdw>
          </a:effectLst>
        </p:spPr>
      </p:pic>
      <p:pic>
        <p:nvPicPr>
          <p:cNvPr id="488" name="Google Shape;488;p50"/>
          <p:cNvPicPr preferRelativeResize="0"/>
          <p:nvPr/>
        </p:nvPicPr>
        <p:blipFill rotWithShape="1">
          <a:blip r:embed="rId3">
            <a:alphaModFix/>
          </a:blip>
          <a:srcRect l="35798" r="35066"/>
          <a:stretch/>
        </p:blipFill>
        <p:spPr>
          <a:xfrm>
            <a:off x="6714325" y="2609250"/>
            <a:ext cx="1002550" cy="1712425"/>
          </a:xfrm>
          <a:prstGeom prst="rect">
            <a:avLst/>
          </a:prstGeom>
          <a:noFill/>
          <a:ln>
            <a:noFill/>
          </a:ln>
          <a:effectLst>
            <a:outerShdw blurRad="57150" dist="19050" dir="5400000" algn="bl" rotWithShape="0">
              <a:srgbClr val="000000">
                <a:alpha val="50000"/>
              </a:srgbClr>
            </a:outerShdw>
          </a:effectLst>
        </p:spPr>
      </p:pic>
      <p:pic>
        <p:nvPicPr>
          <p:cNvPr id="489" name="Google Shape;489;p50"/>
          <p:cNvPicPr preferRelativeResize="0"/>
          <p:nvPr/>
        </p:nvPicPr>
        <p:blipFill rotWithShape="1">
          <a:blip r:embed="rId3">
            <a:alphaModFix/>
          </a:blip>
          <a:srcRect l="68316"/>
          <a:stretch/>
        </p:blipFill>
        <p:spPr>
          <a:xfrm>
            <a:off x="7636846" y="2864900"/>
            <a:ext cx="1090249" cy="1712425"/>
          </a:xfrm>
          <a:prstGeom prst="rect">
            <a:avLst/>
          </a:prstGeom>
          <a:noFill/>
          <a:ln>
            <a:noFill/>
          </a:ln>
          <a:effectLst>
            <a:outerShdw blurRad="57150" dist="19050" dir="5400000" algn="bl" rotWithShape="0">
              <a:srgbClr val="000000">
                <a:alpha val="50000"/>
              </a:srgbClr>
            </a:outerShdw>
          </a:effectLst>
        </p:spPr>
      </p:pic>
      <p:pic>
        <p:nvPicPr>
          <p:cNvPr id="490" name="Google Shape;490;p50"/>
          <p:cNvPicPr preferRelativeResize="0"/>
          <p:nvPr/>
        </p:nvPicPr>
        <p:blipFill rotWithShape="1">
          <a:blip r:embed="rId4">
            <a:alphaModFix/>
          </a:blip>
          <a:srcRect t="7484"/>
          <a:stretch/>
        </p:blipFill>
        <p:spPr>
          <a:xfrm>
            <a:off x="5884713" y="745175"/>
            <a:ext cx="2814168" cy="1597975"/>
          </a:xfrm>
          <a:prstGeom prst="rect">
            <a:avLst/>
          </a:prstGeom>
          <a:noFill/>
          <a:ln>
            <a:noFill/>
          </a:ln>
          <a:effectLst>
            <a:outerShdw blurRad="57150" dist="19050" dir="5400000" algn="bl" rotWithShape="0">
              <a:srgbClr val="000000">
                <a:alpha val="50000"/>
              </a:srgbClr>
            </a:outerShdw>
          </a:effectLst>
        </p:spPr>
      </p:pic>
      <p:sp>
        <p:nvSpPr>
          <p:cNvPr id="491" name="Google Shape;491;p50"/>
          <p:cNvSpPr txBox="1"/>
          <p:nvPr/>
        </p:nvSpPr>
        <p:spPr>
          <a:xfrm>
            <a:off x="4303275" y="4511575"/>
            <a:ext cx="59838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u="sng">
                <a:solidFill>
                  <a:schemeClr val="hlink"/>
                </a:solidFill>
                <a:hlinkClick r:id="rId5"/>
              </a:rPr>
              <a:t>https://github.com/oduwsdl/DisinformationDozen</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1"/>
          <p:cNvSpPr txBox="1">
            <a:spLocks noGrp="1"/>
          </p:cNvSpPr>
          <p:nvPr>
            <p:ph type="title"/>
          </p:nvPr>
        </p:nvSpPr>
        <p:spPr>
          <a:xfrm>
            <a:off x="311700" y="445025"/>
            <a:ext cx="8520600" cy="26091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5000"/>
              <a:t>Backup Slides</a:t>
            </a:r>
            <a:endParaRPr sz="5000"/>
          </a:p>
        </p:txBody>
      </p:sp>
      <p:sp>
        <p:nvSpPr>
          <p:cNvPr id="497" name="Google Shape;497;p51"/>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t>Instagram Account Page vs. Post Page</a:t>
            </a:r>
            <a:endParaRPr/>
          </a:p>
        </p:txBody>
      </p:sp>
      <p:sp>
        <p:nvSpPr>
          <p:cNvPr id="503" name="Google Shape;503;p52"/>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27</a:t>
            </a:fld>
            <a:endParaRPr/>
          </a:p>
        </p:txBody>
      </p:sp>
      <p:pic>
        <p:nvPicPr>
          <p:cNvPr id="504" name="Google Shape;504;p52"/>
          <p:cNvPicPr preferRelativeResize="0"/>
          <p:nvPr/>
        </p:nvPicPr>
        <p:blipFill>
          <a:blip r:embed="rId3">
            <a:alphaModFix/>
          </a:blip>
          <a:stretch>
            <a:fillRect/>
          </a:stretch>
        </p:blipFill>
        <p:spPr>
          <a:xfrm>
            <a:off x="590250" y="1212863"/>
            <a:ext cx="3617083" cy="3400004"/>
          </a:xfrm>
          <a:prstGeom prst="rect">
            <a:avLst/>
          </a:prstGeom>
          <a:noFill/>
          <a:ln>
            <a:noFill/>
          </a:ln>
        </p:spPr>
      </p:pic>
      <p:pic>
        <p:nvPicPr>
          <p:cNvPr id="505" name="Google Shape;505;p52"/>
          <p:cNvPicPr preferRelativeResize="0"/>
          <p:nvPr/>
        </p:nvPicPr>
        <p:blipFill>
          <a:blip r:embed="rId4">
            <a:alphaModFix/>
          </a:blip>
          <a:stretch>
            <a:fillRect/>
          </a:stretch>
        </p:blipFill>
        <p:spPr>
          <a:xfrm>
            <a:off x="4317301" y="1187963"/>
            <a:ext cx="4228074" cy="3449826"/>
          </a:xfrm>
          <a:prstGeom prst="rect">
            <a:avLst/>
          </a:prstGeom>
          <a:noFill/>
          <a:ln>
            <a:noFill/>
          </a:ln>
        </p:spPr>
      </p:pic>
      <p:sp>
        <p:nvSpPr>
          <p:cNvPr id="506" name="Google Shape;506;p52"/>
          <p:cNvSpPr txBox="1"/>
          <p:nvPr/>
        </p:nvSpPr>
        <p:spPr>
          <a:xfrm>
            <a:off x="4446000" y="4504825"/>
            <a:ext cx="41028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u="sng">
                <a:solidFill>
                  <a:srgbClr val="3D85C6"/>
                </a:solidFill>
                <a:hlinkClick r:id="rId5">
                  <a:extLst>
                    <a:ext uri="{A12FA001-AC4F-418D-AE19-62706E023703}">
                      <ahyp:hlinkClr xmlns:ahyp="http://schemas.microsoft.com/office/drawing/2018/hyperlinkcolor" val="tx"/>
                    </a:ext>
                  </a:extLst>
                </a:hlinkClick>
              </a:rPr>
              <a:t>https://www.instagram.com/p/CmrJDJbPCXq/</a:t>
            </a:r>
            <a:endParaRPr sz="1000">
              <a:solidFill>
                <a:srgbClr val="3D85C6"/>
              </a:solidFill>
            </a:endParaRPr>
          </a:p>
        </p:txBody>
      </p:sp>
      <p:sp>
        <p:nvSpPr>
          <p:cNvPr id="507" name="Google Shape;507;p52"/>
          <p:cNvSpPr txBox="1"/>
          <p:nvPr/>
        </p:nvSpPr>
        <p:spPr>
          <a:xfrm>
            <a:off x="697638" y="4517425"/>
            <a:ext cx="35547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u="sng">
                <a:solidFill>
                  <a:srgbClr val="3D85C6"/>
                </a:solidFill>
                <a:hlinkClick r:id="rId6">
                  <a:extLst>
                    <a:ext uri="{A12FA001-AC4F-418D-AE19-62706E023703}">
                      <ahyp:hlinkClr xmlns:ahyp="http://schemas.microsoft.com/office/drawing/2018/hyperlinkcolor" val="tx"/>
                    </a:ext>
                  </a:extLst>
                </a:hlinkClick>
              </a:rPr>
              <a:t>https://www.instagram.com/drmercola/</a:t>
            </a:r>
            <a:endParaRPr sz="1000">
              <a:solidFill>
                <a:srgbClr val="3D85C6"/>
              </a:solidFill>
            </a:endParaRPr>
          </a:p>
        </p:txBody>
      </p:sp>
      <p:sp>
        <p:nvSpPr>
          <p:cNvPr id="508" name="Google Shape;508;p52"/>
          <p:cNvSpPr/>
          <p:nvPr/>
        </p:nvSpPr>
        <p:spPr>
          <a:xfrm>
            <a:off x="1168175" y="1388300"/>
            <a:ext cx="904500" cy="1416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2"/>
          <p:cNvSpPr/>
          <p:nvPr/>
        </p:nvSpPr>
        <p:spPr>
          <a:xfrm>
            <a:off x="5010800" y="1388300"/>
            <a:ext cx="974100" cy="1416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3"/>
          <p:cNvSpPr txBox="1">
            <a:spLocks noGrp="1"/>
          </p:cNvSpPr>
          <p:nvPr>
            <p:ph type="title"/>
          </p:nvPr>
        </p:nvSpPr>
        <p:spPr>
          <a:xfrm>
            <a:off x="280275" y="56450"/>
            <a:ext cx="8580900" cy="1028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2400"/>
              <a:t>Full Dataset</a:t>
            </a:r>
            <a:endParaRPr sz="2400"/>
          </a:p>
        </p:txBody>
      </p:sp>
      <p:sp>
        <p:nvSpPr>
          <p:cNvPr id="515" name="Google Shape;515;p53"/>
          <p:cNvSpPr txBox="1">
            <a:spLocks noGrp="1"/>
          </p:cNvSpPr>
          <p:nvPr>
            <p:ph type="sldNum" idx="12"/>
          </p:nvPr>
        </p:nvSpPr>
        <p:spPr>
          <a:xfrm>
            <a:off x="8267175" y="4657723"/>
            <a:ext cx="816000" cy="4068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28</a:t>
            </a:fld>
            <a:endParaRPr/>
          </a:p>
        </p:txBody>
      </p:sp>
      <p:pic>
        <p:nvPicPr>
          <p:cNvPr id="516" name="Google Shape;516;p53"/>
          <p:cNvPicPr preferRelativeResize="0"/>
          <p:nvPr/>
        </p:nvPicPr>
        <p:blipFill rotWithShape="1">
          <a:blip r:embed="rId3">
            <a:alphaModFix/>
          </a:blip>
          <a:srcRect/>
          <a:stretch/>
        </p:blipFill>
        <p:spPr>
          <a:xfrm>
            <a:off x="3958375" y="1129650"/>
            <a:ext cx="4710899" cy="3032100"/>
          </a:xfrm>
          <a:prstGeom prst="rect">
            <a:avLst/>
          </a:prstGeom>
          <a:noFill/>
          <a:ln>
            <a:noFill/>
          </a:ln>
          <a:effectLst>
            <a:outerShdw blurRad="57150" dist="19050" dir="5400000" algn="bl" rotWithShape="0">
              <a:srgbClr val="000000">
                <a:alpha val="50000"/>
              </a:srgbClr>
            </a:outerShdw>
          </a:effectLst>
        </p:spPr>
      </p:pic>
      <p:pic>
        <p:nvPicPr>
          <p:cNvPr id="517" name="Google Shape;517;p53"/>
          <p:cNvPicPr preferRelativeResize="0"/>
          <p:nvPr/>
        </p:nvPicPr>
        <p:blipFill>
          <a:blip r:embed="rId4">
            <a:alphaModFix/>
          </a:blip>
          <a:stretch>
            <a:fillRect/>
          </a:stretch>
        </p:blipFill>
        <p:spPr>
          <a:xfrm>
            <a:off x="499625" y="470950"/>
            <a:ext cx="2107550" cy="2192750"/>
          </a:xfrm>
          <a:prstGeom prst="rect">
            <a:avLst/>
          </a:prstGeom>
          <a:noFill/>
          <a:ln>
            <a:noFill/>
          </a:ln>
        </p:spPr>
      </p:pic>
      <p:pic>
        <p:nvPicPr>
          <p:cNvPr id="518" name="Google Shape;518;p53"/>
          <p:cNvPicPr preferRelativeResize="0"/>
          <p:nvPr/>
        </p:nvPicPr>
        <p:blipFill>
          <a:blip r:embed="rId5">
            <a:alphaModFix/>
          </a:blip>
          <a:stretch>
            <a:fillRect/>
          </a:stretch>
        </p:blipFill>
        <p:spPr>
          <a:xfrm>
            <a:off x="1036924" y="2856550"/>
            <a:ext cx="2681150" cy="1834200"/>
          </a:xfrm>
          <a:prstGeom prst="rect">
            <a:avLst/>
          </a:prstGeom>
          <a:noFill/>
          <a:ln>
            <a:noFill/>
          </a:ln>
        </p:spPr>
      </p:pic>
      <p:sp>
        <p:nvSpPr>
          <p:cNvPr id="519" name="Google Shape;519;p53"/>
          <p:cNvSpPr txBox="1"/>
          <p:nvPr/>
        </p:nvSpPr>
        <p:spPr>
          <a:xfrm>
            <a:off x="951500" y="4597875"/>
            <a:ext cx="3085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hlinkClick r:id="rId6"/>
              </a:rPr>
              <a:t>https://counterhate.com/research/malgorithm-fix-instagram/</a:t>
            </a:r>
            <a:endParaRPr sz="800"/>
          </a:p>
          <a:p>
            <a:pPr marL="0" lvl="0" indent="0" algn="l" rtl="0">
              <a:spcBef>
                <a:spcPts val="0"/>
              </a:spcBef>
              <a:spcAft>
                <a:spcPts val="0"/>
              </a:spcAft>
              <a:buNone/>
            </a:pPr>
            <a:endParaRPr sz="800"/>
          </a:p>
        </p:txBody>
      </p:sp>
      <p:sp>
        <p:nvSpPr>
          <p:cNvPr id="520" name="Google Shape;520;p53"/>
          <p:cNvSpPr txBox="1"/>
          <p:nvPr/>
        </p:nvSpPr>
        <p:spPr>
          <a:xfrm>
            <a:off x="271025" y="257175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hlinkClick r:id="rId7"/>
              </a:rPr>
              <a:t>https://counterhate.com/research/the-disinformation-dozen/</a:t>
            </a:r>
            <a:endParaRPr sz="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4"/>
          <p:cNvSpPr txBox="1">
            <a:spLocks noGrp="1"/>
          </p:cNvSpPr>
          <p:nvPr>
            <p:ph type="title"/>
          </p:nvPr>
        </p:nvSpPr>
        <p:spPr>
          <a:xfrm>
            <a:off x="273500" y="100950"/>
            <a:ext cx="8580300" cy="1028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2800"/>
              <a:t>Percentage of Replayable Mementos Over Time</a:t>
            </a:r>
            <a:endParaRPr sz="2800"/>
          </a:p>
        </p:txBody>
      </p:sp>
      <p:sp>
        <p:nvSpPr>
          <p:cNvPr id="526" name="Google Shape;526;p54"/>
          <p:cNvSpPr txBox="1">
            <a:spLocks noGrp="1"/>
          </p:cNvSpPr>
          <p:nvPr>
            <p:ph type="sldNum" idx="12"/>
          </p:nvPr>
        </p:nvSpPr>
        <p:spPr>
          <a:xfrm>
            <a:off x="8267175" y="4657723"/>
            <a:ext cx="816000" cy="4068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29</a:t>
            </a:fld>
            <a:endParaRPr/>
          </a:p>
        </p:txBody>
      </p:sp>
      <p:pic>
        <p:nvPicPr>
          <p:cNvPr id="527" name="Google Shape;527;p54"/>
          <p:cNvPicPr preferRelativeResize="0"/>
          <p:nvPr/>
        </p:nvPicPr>
        <p:blipFill rotWithShape="1">
          <a:blip r:embed="rId3">
            <a:alphaModFix/>
          </a:blip>
          <a:srcRect b="10857"/>
          <a:stretch/>
        </p:blipFill>
        <p:spPr>
          <a:xfrm>
            <a:off x="934525" y="998925"/>
            <a:ext cx="7299866" cy="37350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graphicFrame>
        <p:nvGraphicFramePr>
          <p:cNvPr id="192" name="Google Shape;192;p28"/>
          <p:cNvGraphicFramePr/>
          <p:nvPr/>
        </p:nvGraphicFramePr>
        <p:xfrm>
          <a:off x="707988" y="1495405"/>
          <a:ext cx="7729325" cy="2784225"/>
        </p:xfrm>
        <a:graphic>
          <a:graphicData uri="http://schemas.openxmlformats.org/drawingml/2006/table">
            <a:tbl>
              <a:tblPr>
                <a:noFill/>
                <a:tableStyleId>{4371E53B-3A3A-411F-841F-8090E4E115B3}</a:tableStyleId>
              </a:tblPr>
              <a:tblGrid>
                <a:gridCol w="1580700">
                  <a:extLst>
                    <a:ext uri="{9D8B030D-6E8A-4147-A177-3AD203B41FA5}">
                      <a16:colId xmlns:a16="http://schemas.microsoft.com/office/drawing/2014/main" val="20000"/>
                    </a:ext>
                  </a:extLst>
                </a:gridCol>
                <a:gridCol w="1860225">
                  <a:extLst>
                    <a:ext uri="{9D8B030D-6E8A-4147-A177-3AD203B41FA5}">
                      <a16:colId xmlns:a16="http://schemas.microsoft.com/office/drawing/2014/main" val="20001"/>
                    </a:ext>
                  </a:extLst>
                </a:gridCol>
                <a:gridCol w="2245600">
                  <a:extLst>
                    <a:ext uri="{9D8B030D-6E8A-4147-A177-3AD203B41FA5}">
                      <a16:colId xmlns:a16="http://schemas.microsoft.com/office/drawing/2014/main" val="20002"/>
                    </a:ext>
                  </a:extLst>
                </a:gridCol>
                <a:gridCol w="2042800">
                  <a:extLst>
                    <a:ext uri="{9D8B030D-6E8A-4147-A177-3AD203B41FA5}">
                      <a16:colId xmlns:a16="http://schemas.microsoft.com/office/drawing/2014/main" val="20003"/>
                    </a:ext>
                  </a:extLst>
                </a:gridCol>
              </a:tblGrid>
              <a:tr h="760275">
                <a:tc>
                  <a:txBody>
                    <a:bodyPr/>
                    <a:lstStyle/>
                    <a:p>
                      <a:pPr marL="0" lvl="0" indent="0" algn="ctr" rtl="0">
                        <a:spcBef>
                          <a:spcPts val="0"/>
                        </a:spcBef>
                        <a:spcAft>
                          <a:spcPts val="0"/>
                        </a:spcAft>
                        <a:buNone/>
                      </a:pPr>
                      <a:r>
                        <a:rPr lang="en" sz="1500" b="1">
                          <a:solidFill>
                            <a:srgbClr val="1B699F"/>
                          </a:solidFill>
                        </a:rPr>
                        <a:t>Social Media</a:t>
                      </a:r>
                      <a:endParaRPr sz="1500" b="1">
                        <a:solidFill>
                          <a:srgbClr val="1B699F"/>
                        </a:solidFill>
                      </a:endParaRPr>
                    </a:p>
                  </a:txBody>
                  <a:tcPr marL="91425" marR="91425" marT="91425" marB="91425">
                    <a:solidFill>
                      <a:srgbClr val="D0E0E3"/>
                    </a:solidFill>
                  </a:tcPr>
                </a:tc>
                <a:tc>
                  <a:txBody>
                    <a:bodyPr/>
                    <a:lstStyle/>
                    <a:p>
                      <a:pPr marL="0" lvl="0" indent="0" algn="ctr" rtl="0">
                        <a:spcBef>
                          <a:spcPts val="0"/>
                        </a:spcBef>
                        <a:spcAft>
                          <a:spcPts val="0"/>
                        </a:spcAft>
                        <a:buNone/>
                      </a:pPr>
                      <a:r>
                        <a:rPr lang="en" sz="1500" b="1">
                          <a:solidFill>
                            <a:srgbClr val="1B699F"/>
                          </a:solidFill>
                        </a:rPr>
                        <a:t>Monthly Active Users (AU)</a:t>
                      </a:r>
                      <a:endParaRPr sz="1500" b="1">
                        <a:solidFill>
                          <a:srgbClr val="1B699F"/>
                        </a:solidFill>
                      </a:endParaRPr>
                    </a:p>
                  </a:txBody>
                  <a:tcPr marL="91425" marR="91425" marT="91425" marB="91425">
                    <a:solidFill>
                      <a:srgbClr val="D0E0E3"/>
                    </a:solidFill>
                  </a:tcPr>
                </a:tc>
                <a:tc>
                  <a:txBody>
                    <a:bodyPr/>
                    <a:lstStyle/>
                    <a:p>
                      <a:pPr marL="0" lvl="0" indent="0" algn="ctr" rtl="0">
                        <a:spcBef>
                          <a:spcPts val="0"/>
                        </a:spcBef>
                        <a:spcAft>
                          <a:spcPts val="0"/>
                        </a:spcAft>
                        <a:buNone/>
                      </a:pPr>
                      <a:r>
                        <a:rPr lang="en" sz="1500" b="1">
                          <a:solidFill>
                            <a:srgbClr val="1B699F"/>
                          </a:solidFill>
                        </a:rPr>
                        <a:t>Google Scholar Hits </a:t>
                      </a:r>
                      <a:endParaRPr sz="1500" b="1">
                        <a:solidFill>
                          <a:srgbClr val="1B699F"/>
                        </a:solidFill>
                      </a:endParaRPr>
                    </a:p>
                    <a:p>
                      <a:pPr marL="0" lvl="0" indent="0" algn="ctr" rtl="0">
                        <a:spcBef>
                          <a:spcPts val="0"/>
                        </a:spcBef>
                        <a:spcAft>
                          <a:spcPts val="0"/>
                        </a:spcAft>
                        <a:buNone/>
                      </a:pPr>
                      <a:r>
                        <a:rPr lang="en" sz="1500" b="1">
                          <a:solidFill>
                            <a:srgbClr val="1B699F"/>
                          </a:solidFill>
                        </a:rPr>
                        <a:t>(GSH)</a:t>
                      </a:r>
                      <a:endParaRPr sz="1500" b="1">
                        <a:solidFill>
                          <a:srgbClr val="1B699F"/>
                        </a:solidFill>
                      </a:endParaRPr>
                    </a:p>
                  </a:txBody>
                  <a:tcPr marL="91425" marR="91425" marT="91425" marB="91425">
                    <a:solidFill>
                      <a:srgbClr val="D0E0E3"/>
                    </a:solidFill>
                  </a:tcPr>
                </a:tc>
                <a:tc>
                  <a:txBody>
                    <a:bodyPr/>
                    <a:lstStyle/>
                    <a:p>
                      <a:pPr marL="0" lvl="0" indent="0" algn="ctr" rtl="0">
                        <a:spcBef>
                          <a:spcPts val="0"/>
                        </a:spcBef>
                        <a:spcAft>
                          <a:spcPts val="0"/>
                        </a:spcAft>
                        <a:buNone/>
                      </a:pPr>
                      <a:r>
                        <a:rPr lang="en" sz="1500" b="1">
                          <a:solidFill>
                            <a:srgbClr val="1B699F"/>
                          </a:solidFill>
                        </a:rPr>
                        <a:t>AU/GSH Ratio</a:t>
                      </a:r>
                      <a:endParaRPr sz="1500" b="1">
                        <a:solidFill>
                          <a:srgbClr val="1B699F"/>
                        </a:solidFill>
                      </a:endParaRPr>
                    </a:p>
                    <a:p>
                      <a:pPr marL="0" lvl="0" indent="0" algn="ctr" rtl="0">
                        <a:spcBef>
                          <a:spcPts val="0"/>
                        </a:spcBef>
                        <a:spcAft>
                          <a:spcPts val="0"/>
                        </a:spcAft>
                        <a:buNone/>
                      </a:pPr>
                      <a:endParaRPr sz="1500" b="1">
                        <a:solidFill>
                          <a:srgbClr val="1B699F"/>
                        </a:solidFill>
                      </a:endParaRPr>
                    </a:p>
                  </a:txBody>
                  <a:tcPr marL="91425" marR="91425" marT="91425" marB="91425">
                    <a:solidFill>
                      <a:srgbClr val="D0E0E3"/>
                    </a:solidFill>
                  </a:tcPr>
                </a:tc>
                <a:extLst>
                  <a:ext uri="{0D108BD9-81ED-4DB2-BD59-A6C34878D82A}">
                    <a16:rowId xmlns:a16="http://schemas.microsoft.com/office/drawing/2014/main" val="10000"/>
                  </a:ext>
                </a:extLst>
              </a:tr>
              <a:tr h="674650">
                <a:tc>
                  <a:txBody>
                    <a:bodyPr/>
                    <a:lstStyle/>
                    <a:p>
                      <a:pPr marL="0" lvl="0" indent="0" algn="ctr" rtl="0">
                        <a:spcBef>
                          <a:spcPts val="0"/>
                        </a:spcBef>
                        <a:spcAft>
                          <a:spcPts val="0"/>
                        </a:spcAft>
                        <a:buNone/>
                      </a:pPr>
                      <a:r>
                        <a:rPr lang="en" sz="1500" b="1">
                          <a:solidFill>
                            <a:srgbClr val="1B699F"/>
                          </a:solidFill>
                        </a:rPr>
                        <a:t>Facebook</a:t>
                      </a:r>
                      <a:endParaRPr sz="1500" b="1">
                        <a:solidFill>
                          <a:srgbClr val="1B699F"/>
                        </a:solidFill>
                      </a:endParaRPr>
                    </a:p>
                  </a:txBody>
                  <a:tcPr marL="91425" marR="91425" marT="91425" marB="91425" anchor="ctr">
                    <a:solidFill>
                      <a:schemeClr val="lt1"/>
                    </a:solidFill>
                  </a:tcPr>
                </a:tc>
                <a:tc>
                  <a:txBody>
                    <a:bodyPr/>
                    <a:lstStyle/>
                    <a:p>
                      <a:pPr marL="0" lvl="0" indent="0" algn="ctr" rtl="0">
                        <a:spcBef>
                          <a:spcPts val="0"/>
                        </a:spcBef>
                        <a:spcAft>
                          <a:spcPts val="0"/>
                        </a:spcAft>
                        <a:buNone/>
                      </a:pPr>
                      <a:r>
                        <a:rPr lang="en" sz="1900">
                          <a:solidFill>
                            <a:srgbClr val="1B699F"/>
                          </a:solidFill>
                        </a:rPr>
                        <a:t>3 billion</a:t>
                      </a:r>
                      <a:endParaRPr sz="1900">
                        <a:solidFill>
                          <a:srgbClr val="1B699F"/>
                        </a:solidFill>
                      </a:endParaRPr>
                    </a:p>
                  </a:txBody>
                  <a:tcPr marL="91425" marR="91425" marT="91425" marB="91425" anchor="ctr">
                    <a:solidFill>
                      <a:schemeClr val="lt1"/>
                    </a:solidFill>
                  </a:tcPr>
                </a:tc>
                <a:tc>
                  <a:txBody>
                    <a:bodyPr/>
                    <a:lstStyle/>
                    <a:p>
                      <a:pPr marL="0" lvl="0" indent="0" algn="ctr" rtl="0">
                        <a:spcBef>
                          <a:spcPts val="0"/>
                        </a:spcBef>
                        <a:spcAft>
                          <a:spcPts val="0"/>
                        </a:spcAft>
                        <a:buNone/>
                      </a:pPr>
                      <a:r>
                        <a:rPr lang="en" sz="1900">
                          <a:solidFill>
                            <a:srgbClr val="1B699F"/>
                          </a:solidFill>
                        </a:rPr>
                        <a:t>7.22 million</a:t>
                      </a:r>
                      <a:endParaRPr sz="1900">
                        <a:solidFill>
                          <a:srgbClr val="1B699F"/>
                        </a:solidFill>
                      </a:endParaRPr>
                    </a:p>
                  </a:txBody>
                  <a:tcPr marL="91425" marR="91425" marT="91425" marB="91425" anchor="ctr">
                    <a:solidFill>
                      <a:schemeClr val="lt1"/>
                    </a:solidFill>
                  </a:tcPr>
                </a:tc>
                <a:tc>
                  <a:txBody>
                    <a:bodyPr/>
                    <a:lstStyle/>
                    <a:p>
                      <a:pPr marL="0" lvl="0" indent="0" algn="ctr" rtl="0">
                        <a:spcBef>
                          <a:spcPts val="0"/>
                        </a:spcBef>
                        <a:spcAft>
                          <a:spcPts val="0"/>
                        </a:spcAft>
                        <a:buNone/>
                      </a:pPr>
                      <a:r>
                        <a:rPr lang="en" sz="1900">
                          <a:solidFill>
                            <a:srgbClr val="1B699F"/>
                          </a:solidFill>
                        </a:rPr>
                        <a:t>405:1</a:t>
                      </a:r>
                      <a:endParaRPr sz="1900">
                        <a:solidFill>
                          <a:srgbClr val="1B699F"/>
                        </a:solidFill>
                      </a:endParaRPr>
                    </a:p>
                  </a:txBody>
                  <a:tcPr marL="91425" marR="91425" marT="91425" marB="91425" anchor="ctr">
                    <a:solidFill>
                      <a:schemeClr val="lt1"/>
                    </a:solidFill>
                  </a:tcPr>
                </a:tc>
                <a:extLst>
                  <a:ext uri="{0D108BD9-81ED-4DB2-BD59-A6C34878D82A}">
                    <a16:rowId xmlns:a16="http://schemas.microsoft.com/office/drawing/2014/main" val="10001"/>
                  </a:ext>
                </a:extLst>
              </a:tr>
              <a:tr h="674650">
                <a:tc>
                  <a:txBody>
                    <a:bodyPr/>
                    <a:lstStyle/>
                    <a:p>
                      <a:pPr marL="0" lvl="0" indent="0" algn="ctr" rtl="0">
                        <a:spcBef>
                          <a:spcPts val="0"/>
                        </a:spcBef>
                        <a:spcAft>
                          <a:spcPts val="0"/>
                        </a:spcAft>
                        <a:buNone/>
                      </a:pPr>
                      <a:r>
                        <a:rPr lang="en" sz="1500" b="1">
                          <a:solidFill>
                            <a:srgbClr val="1B699F"/>
                          </a:solidFill>
                        </a:rPr>
                        <a:t>Instagram</a:t>
                      </a:r>
                      <a:endParaRPr sz="1500" b="1">
                        <a:solidFill>
                          <a:srgbClr val="1B699F"/>
                        </a:solidFill>
                      </a:endParaRPr>
                    </a:p>
                  </a:txBody>
                  <a:tcPr marL="91425" marR="91425" marT="91425" marB="91425" anchor="ctr">
                    <a:solidFill>
                      <a:schemeClr val="lt1"/>
                    </a:solidFill>
                  </a:tcPr>
                </a:tc>
                <a:tc>
                  <a:txBody>
                    <a:bodyPr/>
                    <a:lstStyle/>
                    <a:p>
                      <a:pPr marL="0" lvl="0" indent="0" algn="ctr" rtl="0">
                        <a:spcBef>
                          <a:spcPts val="0"/>
                        </a:spcBef>
                        <a:spcAft>
                          <a:spcPts val="0"/>
                        </a:spcAft>
                        <a:buNone/>
                      </a:pPr>
                      <a:r>
                        <a:rPr lang="en" sz="1900">
                          <a:solidFill>
                            <a:srgbClr val="1B699F"/>
                          </a:solidFill>
                        </a:rPr>
                        <a:t>2 billion</a:t>
                      </a:r>
                      <a:endParaRPr sz="1900">
                        <a:solidFill>
                          <a:srgbClr val="1B699F"/>
                        </a:solidFill>
                      </a:endParaRPr>
                    </a:p>
                  </a:txBody>
                  <a:tcPr marL="91425" marR="91425" marT="91425" marB="91425" anchor="ctr">
                    <a:solidFill>
                      <a:schemeClr val="lt1"/>
                    </a:solidFill>
                  </a:tcPr>
                </a:tc>
                <a:tc>
                  <a:txBody>
                    <a:bodyPr/>
                    <a:lstStyle/>
                    <a:p>
                      <a:pPr marL="0" lvl="0" indent="0" algn="ctr" rtl="0">
                        <a:spcBef>
                          <a:spcPts val="0"/>
                        </a:spcBef>
                        <a:spcAft>
                          <a:spcPts val="0"/>
                        </a:spcAft>
                        <a:buNone/>
                      </a:pPr>
                      <a:r>
                        <a:rPr lang="en" sz="1900">
                          <a:solidFill>
                            <a:srgbClr val="1B699F"/>
                          </a:solidFill>
                        </a:rPr>
                        <a:t>3.25 million</a:t>
                      </a:r>
                      <a:endParaRPr sz="1900">
                        <a:solidFill>
                          <a:srgbClr val="1B699F"/>
                        </a:solidFill>
                      </a:endParaRPr>
                    </a:p>
                  </a:txBody>
                  <a:tcPr marL="91425" marR="91425" marT="91425" marB="91425" anchor="ctr">
                    <a:solidFill>
                      <a:schemeClr val="lt1"/>
                    </a:solidFill>
                  </a:tcPr>
                </a:tc>
                <a:tc>
                  <a:txBody>
                    <a:bodyPr/>
                    <a:lstStyle/>
                    <a:p>
                      <a:pPr marL="0" lvl="0" indent="0" algn="ctr" rtl="0">
                        <a:spcBef>
                          <a:spcPts val="0"/>
                        </a:spcBef>
                        <a:spcAft>
                          <a:spcPts val="0"/>
                        </a:spcAft>
                        <a:buNone/>
                      </a:pPr>
                      <a:r>
                        <a:rPr lang="en" sz="1900">
                          <a:solidFill>
                            <a:srgbClr val="1B699F"/>
                          </a:solidFill>
                        </a:rPr>
                        <a:t>615:1</a:t>
                      </a:r>
                      <a:endParaRPr sz="1900">
                        <a:solidFill>
                          <a:srgbClr val="1B699F"/>
                        </a:solidFill>
                      </a:endParaRPr>
                    </a:p>
                  </a:txBody>
                  <a:tcPr marL="91425" marR="91425" marT="91425" marB="91425" anchor="ctr">
                    <a:solidFill>
                      <a:schemeClr val="lt1"/>
                    </a:solidFill>
                  </a:tcPr>
                </a:tc>
                <a:extLst>
                  <a:ext uri="{0D108BD9-81ED-4DB2-BD59-A6C34878D82A}">
                    <a16:rowId xmlns:a16="http://schemas.microsoft.com/office/drawing/2014/main" val="10002"/>
                  </a:ext>
                </a:extLst>
              </a:tr>
              <a:tr h="674650">
                <a:tc>
                  <a:txBody>
                    <a:bodyPr/>
                    <a:lstStyle/>
                    <a:p>
                      <a:pPr marL="0" lvl="0" indent="0" algn="ctr" rtl="0">
                        <a:spcBef>
                          <a:spcPts val="0"/>
                        </a:spcBef>
                        <a:spcAft>
                          <a:spcPts val="0"/>
                        </a:spcAft>
                        <a:buNone/>
                      </a:pPr>
                      <a:r>
                        <a:rPr lang="en" sz="1500" b="1">
                          <a:solidFill>
                            <a:srgbClr val="1B699F"/>
                          </a:solidFill>
                        </a:rPr>
                        <a:t>Twitter</a:t>
                      </a:r>
                      <a:endParaRPr sz="1500" b="1">
                        <a:solidFill>
                          <a:srgbClr val="1B699F"/>
                        </a:solidFill>
                      </a:endParaRPr>
                    </a:p>
                  </a:txBody>
                  <a:tcPr marL="91425" marR="91425" marT="91425" marB="91425" anchor="ctr">
                    <a:solidFill>
                      <a:schemeClr val="lt1"/>
                    </a:solidFill>
                  </a:tcPr>
                </a:tc>
                <a:tc>
                  <a:txBody>
                    <a:bodyPr/>
                    <a:lstStyle/>
                    <a:p>
                      <a:pPr marL="0" lvl="0" indent="0" algn="ctr" rtl="0">
                        <a:spcBef>
                          <a:spcPts val="0"/>
                        </a:spcBef>
                        <a:spcAft>
                          <a:spcPts val="0"/>
                        </a:spcAft>
                        <a:buNone/>
                      </a:pPr>
                      <a:r>
                        <a:rPr lang="en" sz="1900">
                          <a:solidFill>
                            <a:srgbClr val="1B699F"/>
                          </a:solidFill>
                        </a:rPr>
                        <a:t>0.45 billion</a:t>
                      </a:r>
                      <a:endParaRPr sz="1900">
                        <a:solidFill>
                          <a:srgbClr val="1B699F"/>
                        </a:solidFill>
                      </a:endParaRPr>
                    </a:p>
                  </a:txBody>
                  <a:tcPr marL="91425" marR="91425" marT="91425" marB="91425" anchor="ctr">
                    <a:solidFill>
                      <a:schemeClr val="lt1"/>
                    </a:solidFill>
                  </a:tcPr>
                </a:tc>
                <a:tc>
                  <a:txBody>
                    <a:bodyPr/>
                    <a:lstStyle/>
                    <a:p>
                      <a:pPr marL="0" lvl="0" indent="0" algn="ctr" rtl="0">
                        <a:spcBef>
                          <a:spcPts val="0"/>
                        </a:spcBef>
                        <a:spcAft>
                          <a:spcPts val="0"/>
                        </a:spcAft>
                        <a:buNone/>
                      </a:pPr>
                      <a:r>
                        <a:rPr lang="en" sz="1900">
                          <a:solidFill>
                            <a:srgbClr val="1B699F"/>
                          </a:solidFill>
                        </a:rPr>
                        <a:t>8.01 million</a:t>
                      </a:r>
                      <a:endParaRPr sz="1900">
                        <a:solidFill>
                          <a:srgbClr val="1B699F"/>
                        </a:solidFill>
                      </a:endParaRPr>
                    </a:p>
                  </a:txBody>
                  <a:tcPr marL="91425" marR="91425" marT="91425" marB="91425" anchor="ctr">
                    <a:solidFill>
                      <a:schemeClr val="lt1"/>
                    </a:solidFill>
                  </a:tcPr>
                </a:tc>
                <a:tc>
                  <a:txBody>
                    <a:bodyPr/>
                    <a:lstStyle/>
                    <a:p>
                      <a:pPr marL="0" lvl="0" indent="0" algn="ctr" rtl="0">
                        <a:spcBef>
                          <a:spcPts val="0"/>
                        </a:spcBef>
                        <a:spcAft>
                          <a:spcPts val="0"/>
                        </a:spcAft>
                        <a:buNone/>
                      </a:pPr>
                      <a:r>
                        <a:rPr lang="en" sz="1900">
                          <a:solidFill>
                            <a:srgbClr val="1B699F"/>
                          </a:solidFill>
                        </a:rPr>
                        <a:t>56:1</a:t>
                      </a:r>
                      <a:endParaRPr sz="1900">
                        <a:solidFill>
                          <a:srgbClr val="1B699F"/>
                        </a:solidFill>
                      </a:endParaRPr>
                    </a:p>
                  </a:txBody>
                  <a:tcPr marL="91425" marR="91425" marT="91425" marB="91425" anchor="ctr">
                    <a:solidFill>
                      <a:schemeClr val="lt1"/>
                    </a:solidFill>
                  </a:tcPr>
                </a:tc>
                <a:extLst>
                  <a:ext uri="{0D108BD9-81ED-4DB2-BD59-A6C34878D82A}">
                    <a16:rowId xmlns:a16="http://schemas.microsoft.com/office/drawing/2014/main" val="10003"/>
                  </a:ext>
                </a:extLst>
              </a:tr>
            </a:tbl>
          </a:graphicData>
        </a:graphic>
      </p:graphicFrame>
      <p:sp>
        <p:nvSpPr>
          <p:cNvPr id="193" name="Google Shape;193;p28"/>
          <p:cNvSpPr txBox="1">
            <a:spLocks noGrp="1"/>
          </p:cNvSpPr>
          <p:nvPr>
            <p:ph type="title"/>
          </p:nvPr>
        </p:nvSpPr>
        <p:spPr>
          <a:xfrm>
            <a:off x="307300" y="329550"/>
            <a:ext cx="8532600" cy="1028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t>Instagram is 4x Bigger, But 11x Less Studied! </a:t>
            </a:r>
            <a:endParaRPr/>
          </a:p>
        </p:txBody>
      </p:sp>
      <p:sp>
        <p:nvSpPr>
          <p:cNvPr id="194" name="Google Shape;194;p28"/>
          <p:cNvSpPr txBox="1"/>
          <p:nvPr/>
        </p:nvSpPr>
        <p:spPr>
          <a:xfrm>
            <a:off x="5597114" y="4279550"/>
            <a:ext cx="34362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rgbClr val="1B699F"/>
                </a:solidFill>
                <a:latin typeface="Lato"/>
                <a:ea typeface="Lato"/>
                <a:cs typeface="Lato"/>
                <a:sym typeface="Lato"/>
              </a:rPr>
              <a:t>Based on statistics as of January 22, 2023</a:t>
            </a:r>
            <a:endParaRPr sz="1200" dirty="0">
              <a:solidFill>
                <a:srgbClr val="1B699F"/>
              </a:solidFill>
              <a:latin typeface="Lato"/>
              <a:ea typeface="Lato"/>
              <a:cs typeface="Lato"/>
              <a:sym typeface="Lato"/>
            </a:endParaRPr>
          </a:p>
        </p:txBody>
      </p:sp>
      <p:sp>
        <p:nvSpPr>
          <p:cNvPr id="195" name="Google Shape;195;p28"/>
          <p:cNvSpPr txBox="1">
            <a:spLocks noGrp="1"/>
          </p:cNvSpPr>
          <p:nvPr>
            <p:ph type="sldNum" idx="12"/>
          </p:nvPr>
        </p:nvSpPr>
        <p:spPr>
          <a:xfrm>
            <a:off x="8267175" y="4657723"/>
            <a:ext cx="816000" cy="4068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a:t>
            </a:fld>
            <a:endParaRPr/>
          </a:p>
        </p:txBody>
      </p:sp>
      <p:cxnSp>
        <p:nvCxnSpPr>
          <p:cNvPr id="196" name="Google Shape;196;p28"/>
          <p:cNvCxnSpPr/>
          <p:nvPr/>
        </p:nvCxnSpPr>
        <p:spPr>
          <a:xfrm rot="10800000" flipH="1">
            <a:off x="3168150" y="3341025"/>
            <a:ext cx="10500" cy="462900"/>
          </a:xfrm>
          <a:prstGeom prst="straightConnector1">
            <a:avLst/>
          </a:prstGeom>
          <a:noFill/>
          <a:ln w="19050" cap="flat" cmpd="sng">
            <a:solidFill>
              <a:srgbClr val="FF0000"/>
            </a:solidFill>
            <a:prstDash val="solid"/>
            <a:round/>
            <a:headEnd type="none" w="med" len="med"/>
            <a:tailEnd type="triangle" w="med" len="med"/>
          </a:ln>
        </p:spPr>
      </p:cxnSp>
      <p:sp>
        <p:nvSpPr>
          <p:cNvPr id="197" name="Google Shape;197;p28"/>
          <p:cNvSpPr/>
          <p:nvPr/>
        </p:nvSpPr>
        <p:spPr>
          <a:xfrm>
            <a:off x="3178650" y="3341013"/>
            <a:ext cx="684300" cy="51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0000"/>
                </a:solidFill>
              </a:rPr>
              <a:t>4x</a:t>
            </a:r>
            <a:endParaRPr b="1">
              <a:solidFill>
                <a:srgbClr val="FF0000"/>
              </a:solidFill>
            </a:endParaRPr>
          </a:p>
        </p:txBody>
      </p:sp>
      <p:cxnSp>
        <p:nvCxnSpPr>
          <p:cNvPr id="198" name="Google Shape;198;p28"/>
          <p:cNvCxnSpPr/>
          <p:nvPr/>
        </p:nvCxnSpPr>
        <p:spPr>
          <a:xfrm rot="10800000" flipH="1">
            <a:off x="7380650" y="3341025"/>
            <a:ext cx="10500" cy="462900"/>
          </a:xfrm>
          <a:prstGeom prst="straightConnector1">
            <a:avLst/>
          </a:prstGeom>
          <a:noFill/>
          <a:ln w="19050" cap="flat" cmpd="sng">
            <a:solidFill>
              <a:srgbClr val="FF0000"/>
            </a:solidFill>
            <a:prstDash val="solid"/>
            <a:round/>
            <a:headEnd type="none" w="med" len="med"/>
            <a:tailEnd type="triangle" w="med" len="med"/>
          </a:ln>
        </p:spPr>
      </p:cxnSp>
      <p:sp>
        <p:nvSpPr>
          <p:cNvPr id="199" name="Google Shape;199;p28"/>
          <p:cNvSpPr/>
          <p:nvPr/>
        </p:nvSpPr>
        <p:spPr>
          <a:xfrm>
            <a:off x="7380650" y="3341013"/>
            <a:ext cx="684300" cy="51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0000"/>
                </a:solidFill>
              </a:rPr>
              <a:t>11x</a:t>
            </a:r>
            <a:endParaRPr b="1">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55"/>
          <p:cNvSpPr txBox="1">
            <a:spLocks noGrp="1"/>
          </p:cNvSpPr>
          <p:nvPr>
            <p:ph type="title"/>
          </p:nvPr>
        </p:nvSpPr>
        <p:spPr>
          <a:xfrm>
            <a:off x="273500" y="72375"/>
            <a:ext cx="8580300" cy="1028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2500"/>
              <a:t>Selenium Wire to Identify if the Post Are Loaded</a:t>
            </a:r>
            <a:endParaRPr sz="2500"/>
          </a:p>
        </p:txBody>
      </p:sp>
      <p:sp>
        <p:nvSpPr>
          <p:cNvPr id="533" name="Google Shape;533;p55"/>
          <p:cNvSpPr txBox="1">
            <a:spLocks noGrp="1"/>
          </p:cNvSpPr>
          <p:nvPr>
            <p:ph type="sldNum" idx="12"/>
          </p:nvPr>
        </p:nvSpPr>
        <p:spPr>
          <a:xfrm>
            <a:off x="8267175" y="4657723"/>
            <a:ext cx="816000" cy="4068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30</a:t>
            </a:fld>
            <a:endParaRPr/>
          </a:p>
        </p:txBody>
      </p:sp>
      <p:pic>
        <p:nvPicPr>
          <p:cNvPr id="534" name="Google Shape;534;p55"/>
          <p:cNvPicPr preferRelativeResize="0"/>
          <p:nvPr/>
        </p:nvPicPr>
        <p:blipFill>
          <a:blip r:embed="rId3">
            <a:alphaModFix/>
          </a:blip>
          <a:stretch>
            <a:fillRect/>
          </a:stretch>
        </p:blipFill>
        <p:spPr>
          <a:xfrm>
            <a:off x="1264188" y="856525"/>
            <a:ext cx="6598925" cy="3711901"/>
          </a:xfrm>
          <a:prstGeom prst="rect">
            <a:avLst/>
          </a:prstGeom>
          <a:noFill/>
          <a:ln>
            <a:noFill/>
          </a:ln>
          <a:effectLst>
            <a:outerShdw blurRad="57150" dist="19050" dir="5400000" algn="bl" rotWithShape="0">
              <a:srgbClr val="000000">
                <a:alpha val="50000"/>
              </a:srgbClr>
            </a:outerShdw>
          </a:effectLst>
        </p:spPr>
      </p:pic>
      <p:sp>
        <p:nvSpPr>
          <p:cNvPr id="535" name="Google Shape;535;p55"/>
          <p:cNvSpPr txBox="1"/>
          <p:nvPr/>
        </p:nvSpPr>
        <p:spPr>
          <a:xfrm>
            <a:off x="273500" y="4498275"/>
            <a:ext cx="858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u="sng">
                <a:solidFill>
                  <a:schemeClr val="hlink"/>
                </a:solidFill>
                <a:hlinkClick r:id="rId4"/>
              </a:rPr>
              <a:t>https://web.archive.org/web/20160202071624/https://www.instagram.com/drmercola/</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9"/>
          <p:cNvSpPr txBox="1">
            <a:spLocks noGrp="1"/>
          </p:cNvSpPr>
          <p:nvPr>
            <p:ph type="sldNum" idx="12"/>
          </p:nvPr>
        </p:nvSpPr>
        <p:spPr>
          <a:xfrm>
            <a:off x="8267175" y="4657723"/>
            <a:ext cx="816000" cy="4068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4</a:t>
            </a:fld>
            <a:endParaRPr/>
          </a:p>
        </p:txBody>
      </p:sp>
      <p:sp>
        <p:nvSpPr>
          <p:cNvPr id="205" name="Google Shape;205;p29"/>
          <p:cNvSpPr txBox="1">
            <a:spLocks noGrp="1"/>
          </p:cNvSpPr>
          <p:nvPr>
            <p:ph type="title"/>
          </p:nvPr>
        </p:nvSpPr>
        <p:spPr>
          <a:xfrm>
            <a:off x="274600" y="253350"/>
            <a:ext cx="8576100" cy="1028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2900"/>
              <a:t>What Makes Instagram an Understudied Platform?</a:t>
            </a:r>
            <a:endParaRPr sz="2900"/>
          </a:p>
        </p:txBody>
      </p:sp>
      <p:pic>
        <p:nvPicPr>
          <p:cNvPr id="206" name="Google Shape;206;p29"/>
          <p:cNvPicPr preferRelativeResize="0"/>
          <p:nvPr/>
        </p:nvPicPr>
        <p:blipFill>
          <a:blip r:embed="rId3">
            <a:alphaModFix/>
          </a:blip>
          <a:stretch>
            <a:fillRect/>
          </a:stretch>
        </p:blipFill>
        <p:spPr>
          <a:xfrm>
            <a:off x="305887" y="1158969"/>
            <a:ext cx="2154350" cy="2217192"/>
          </a:xfrm>
          <a:prstGeom prst="rect">
            <a:avLst/>
          </a:prstGeom>
          <a:noFill/>
          <a:ln>
            <a:noFill/>
          </a:ln>
        </p:spPr>
      </p:pic>
      <p:sp>
        <p:nvSpPr>
          <p:cNvPr id="207" name="Google Shape;207;p29"/>
          <p:cNvSpPr txBox="1"/>
          <p:nvPr/>
        </p:nvSpPr>
        <p:spPr>
          <a:xfrm>
            <a:off x="305925" y="3213550"/>
            <a:ext cx="1139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u="sng">
                <a:solidFill>
                  <a:schemeClr val="hlink"/>
                </a:solidFill>
                <a:hlinkClick r:id="rId4"/>
              </a:rPr>
              <a:t>https://developers.facebook.com/docs/instagram/</a:t>
            </a:r>
            <a:endParaRPr sz="600"/>
          </a:p>
        </p:txBody>
      </p:sp>
      <p:pic>
        <p:nvPicPr>
          <p:cNvPr id="208" name="Google Shape;208;p29"/>
          <p:cNvPicPr preferRelativeResize="0"/>
          <p:nvPr/>
        </p:nvPicPr>
        <p:blipFill>
          <a:blip r:embed="rId5">
            <a:alphaModFix/>
          </a:blip>
          <a:stretch>
            <a:fillRect/>
          </a:stretch>
        </p:blipFill>
        <p:spPr>
          <a:xfrm>
            <a:off x="1307274" y="2468701"/>
            <a:ext cx="1740375" cy="2159121"/>
          </a:xfrm>
          <a:prstGeom prst="rect">
            <a:avLst/>
          </a:prstGeom>
          <a:noFill/>
          <a:ln>
            <a:noFill/>
          </a:ln>
        </p:spPr>
      </p:pic>
      <p:sp>
        <p:nvSpPr>
          <p:cNvPr id="209" name="Google Shape;209;p29"/>
          <p:cNvSpPr txBox="1"/>
          <p:nvPr/>
        </p:nvSpPr>
        <p:spPr>
          <a:xfrm>
            <a:off x="1307275" y="4433150"/>
            <a:ext cx="1647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hlinkClick r:id="rId6"/>
              </a:rPr>
              <a:t>https://developer.twitter.com/en/portal/dashboard</a:t>
            </a:r>
            <a:endParaRPr sz="800"/>
          </a:p>
          <a:p>
            <a:pPr marL="0" lvl="0" indent="0" algn="l" rtl="0">
              <a:spcBef>
                <a:spcPts val="0"/>
              </a:spcBef>
              <a:spcAft>
                <a:spcPts val="0"/>
              </a:spcAft>
              <a:buNone/>
            </a:pPr>
            <a:endParaRPr sz="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0"/>
          <p:cNvSpPr txBox="1">
            <a:spLocks noGrp="1"/>
          </p:cNvSpPr>
          <p:nvPr>
            <p:ph type="sldNum" idx="12"/>
          </p:nvPr>
        </p:nvSpPr>
        <p:spPr>
          <a:xfrm>
            <a:off x="8267175" y="4657723"/>
            <a:ext cx="816000" cy="4068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5</a:t>
            </a:fld>
            <a:endParaRPr/>
          </a:p>
        </p:txBody>
      </p:sp>
      <p:sp>
        <p:nvSpPr>
          <p:cNvPr id="215" name="Google Shape;215;p30"/>
          <p:cNvSpPr txBox="1">
            <a:spLocks noGrp="1"/>
          </p:cNvSpPr>
          <p:nvPr>
            <p:ph type="title"/>
          </p:nvPr>
        </p:nvSpPr>
        <p:spPr>
          <a:xfrm>
            <a:off x="274600" y="253350"/>
            <a:ext cx="8576100" cy="1028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2900"/>
              <a:t>What Makes Instagram an Understudied Platform?</a:t>
            </a:r>
            <a:endParaRPr sz="2900"/>
          </a:p>
        </p:txBody>
      </p:sp>
      <p:pic>
        <p:nvPicPr>
          <p:cNvPr id="216" name="Google Shape;216;p30"/>
          <p:cNvPicPr preferRelativeResize="0"/>
          <p:nvPr/>
        </p:nvPicPr>
        <p:blipFill rotWithShape="1">
          <a:blip r:embed="rId3">
            <a:alphaModFix/>
          </a:blip>
          <a:srcRect t="4794" r="2133" b="16091"/>
          <a:stretch/>
        </p:blipFill>
        <p:spPr>
          <a:xfrm>
            <a:off x="4603200" y="1837125"/>
            <a:ext cx="1648001" cy="2884024"/>
          </a:xfrm>
          <a:prstGeom prst="rect">
            <a:avLst/>
          </a:prstGeom>
          <a:noFill/>
          <a:ln>
            <a:noFill/>
          </a:ln>
        </p:spPr>
      </p:pic>
      <p:pic>
        <p:nvPicPr>
          <p:cNvPr id="217" name="Google Shape;217;p30"/>
          <p:cNvPicPr preferRelativeResize="0"/>
          <p:nvPr/>
        </p:nvPicPr>
        <p:blipFill rotWithShape="1">
          <a:blip r:embed="rId4">
            <a:alphaModFix/>
          </a:blip>
          <a:srcRect t="12618" b="13672"/>
          <a:stretch/>
        </p:blipFill>
        <p:spPr>
          <a:xfrm>
            <a:off x="3293775" y="1105274"/>
            <a:ext cx="1552225" cy="2476974"/>
          </a:xfrm>
          <a:prstGeom prst="rect">
            <a:avLst/>
          </a:prstGeom>
          <a:noFill/>
          <a:ln>
            <a:noFill/>
          </a:ln>
        </p:spPr>
      </p:pic>
      <p:sp>
        <p:nvSpPr>
          <p:cNvPr id="218" name="Google Shape;218;p30"/>
          <p:cNvSpPr/>
          <p:nvPr/>
        </p:nvSpPr>
        <p:spPr>
          <a:xfrm>
            <a:off x="3669575" y="3265550"/>
            <a:ext cx="126300" cy="138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9" name="Google Shape;219;p30"/>
          <p:cNvCxnSpPr>
            <a:stCxn id="218" idx="2"/>
            <a:endCxn id="220" idx="0"/>
          </p:cNvCxnSpPr>
          <p:nvPr/>
        </p:nvCxnSpPr>
        <p:spPr>
          <a:xfrm>
            <a:off x="3732725" y="3404450"/>
            <a:ext cx="278400" cy="253800"/>
          </a:xfrm>
          <a:prstGeom prst="straightConnector1">
            <a:avLst/>
          </a:prstGeom>
          <a:noFill/>
          <a:ln w="9525" cap="flat" cmpd="sng">
            <a:solidFill>
              <a:srgbClr val="FF0000"/>
            </a:solidFill>
            <a:prstDash val="solid"/>
            <a:round/>
            <a:headEnd type="none" w="med" len="med"/>
            <a:tailEnd type="triangle" w="med" len="med"/>
          </a:ln>
        </p:spPr>
      </p:cxnSp>
      <p:grpSp>
        <p:nvGrpSpPr>
          <p:cNvPr id="221" name="Google Shape;221;p30"/>
          <p:cNvGrpSpPr/>
          <p:nvPr/>
        </p:nvGrpSpPr>
        <p:grpSpPr>
          <a:xfrm>
            <a:off x="3469900" y="3658367"/>
            <a:ext cx="1082721" cy="677983"/>
            <a:chOff x="5451000" y="3582250"/>
            <a:chExt cx="1167858" cy="745200"/>
          </a:xfrm>
        </p:grpSpPr>
        <p:pic>
          <p:nvPicPr>
            <p:cNvPr id="222" name="Google Shape;222;p30"/>
            <p:cNvPicPr preferRelativeResize="0"/>
            <p:nvPr/>
          </p:nvPicPr>
          <p:blipFill rotWithShape="1">
            <a:blip r:embed="rId5">
              <a:alphaModFix/>
            </a:blip>
            <a:srcRect l="9739" t="82624" b="4073"/>
            <a:stretch/>
          </p:blipFill>
          <p:spPr>
            <a:xfrm>
              <a:off x="5451000" y="3954852"/>
              <a:ext cx="1167849" cy="372598"/>
            </a:xfrm>
            <a:prstGeom prst="rect">
              <a:avLst/>
            </a:prstGeom>
            <a:noFill/>
            <a:ln>
              <a:noFill/>
            </a:ln>
          </p:spPr>
        </p:pic>
        <p:pic>
          <p:nvPicPr>
            <p:cNvPr id="220" name="Google Shape;220;p30"/>
            <p:cNvPicPr preferRelativeResize="0"/>
            <p:nvPr/>
          </p:nvPicPr>
          <p:blipFill rotWithShape="1">
            <a:blip r:embed="rId6">
              <a:alphaModFix/>
            </a:blip>
            <a:srcRect t="82841" r="9739" b="3856"/>
            <a:stretch/>
          </p:blipFill>
          <p:spPr>
            <a:xfrm>
              <a:off x="5451000" y="3582250"/>
              <a:ext cx="1167858" cy="372598"/>
            </a:xfrm>
            <a:prstGeom prst="rect">
              <a:avLst/>
            </a:prstGeom>
            <a:noFill/>
            <a:ln>
              <a:noFill/>
            </a:ln>
          </p:spPr>
        </p:pic>
      </p:grpSp>
      <p:sp>
        <p:nvSpPr>
          <p:cNvPr id="223" name="Google Shape;223;p30"/>
          <p:cNvSpPr/>
          <p:nvPr/>
        </p:nvSpPr>
        <p:spPr>
          <a:xfrm>
            <a:off x="3469913" y="3675838"/>
            <a:ext cx="1082700" cy="678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4" name="Google Shape;224;p30"/>
          <p:cNvPicPr preferRelativeResize="0"/>
          <p:nvPr/>
        </p:nvPicPr>
        <p:blipFill rotWithShape="1">
          <a:blip r:embed="rId7">
            <a:alphaModFix/>
          </a:blip>
          <a:srcRect l="4168" t="70816" r="46677" b="14695"/>
          <a:stretch/>
        </p:blipFill>
        <p:spPr>
          <a:xfrm>
            <a:off x="3765233" y="4447450"/>
            <a:ext cx="547216" cy="349174"/>
          </a:xfrm>
          <a:prstGeom prst="rect">
            <a:avLst/>
          </a:prstGeom>
          <a:noFill/>
          <a:ln w="9525" cap="flat" cmpd="sng">
            <a:solidFill>
              <a:srgbClr val="0000FF"/>
            </a:solidFill>
            <a:prstDash val="solid"/>
            <a:round/>
            <a:headEnd type="none" w="sm" len="sm"/>
            <a:tailEnd type="none" w="sm" len="sm"/>
          </a:ln>
        </p:spPr>
      </p:pic>
      <p:sp>
        <p:nvSpPr>
          <p:cNvPr id="225" name="Google Shape;225;p30"/>
          <p:cNvSpPr/>
          <p:nvPr/>
        </p:nvSpPr>
        <p:spPr>
          <a:xfrm>
            <a:off x="5070750" y="4599125"/>
            <a:ext cx="126300" cy="102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6" name="Google Shape;226;p30"/>
          <p:cNvCxnSpPr>
            <a:stCxn id="225" idx="1"/>
            <a:endCxn id="224" idx="3"/>
          </p:cNvCxnSpPr>
          <p:nvPr/>
        </p:nvCxnSpPr>
        <p:spPr>
          <a:xfrm rot="10800000">
            <a:off x="4312350" y="4621925"/>
            <a:ext cx="758400" cy="28200"/>
          </a:xfrm>
          <a:prstGeom prst="straightConnector1">
            <a:avLst/>
          </a:prstGeom>
          <a:noFill/>
          <a:ln w="9525" cap="flat" cmpd="sng">
            <a:solidFill>
              <a:srgbClr val="0000FF"/>
            </a:solidFill>
            <a:prstDash val="solid"/>
            <a:round/>
            <a:headEnd type="none" w="med" len="med"/>
            <a:tailEnd type="triangle" w="med" len="med"/>
          </a:ln>
        </p:spPr>
      </p:cxnSp>
      <p:pic>
        <p:nvPicPr>
          <p:cNvPr id="227" name="Google Shape;227;p30"/>
          <p:cNvPicPr preferRelativeResize="0"/>
          <p:nvPr/>
        </p:nvPicPr>
        <p:blipFill>
          <a:blip r:embed="rId8">
            <a:alphaModFix/>
          </a:blip>
          <a:stretch>
            <a:fillRect/>
          </a:stretch>
        </p:blipFill>
        <p:spPr>
          <a:xfrm>
            <a:off x="305887" y="1158969"/>
            <a:ext cx="2154350" cy="2217192"/>
          </a:xfrm>
          <a:prstGeom prst="rect">
            <a:avLst/>
          </a:prstGeom>
          <a:noFill/>
          <a:ln>
            <a:noFill/>
          </a:ln>
        </p:spPr>
      </p:pic>
      <p:sp>
        <p:nvSpPr>
          <p:cNvPr id="228" name="Google Shape;228;p30"/>
          <p:cNvSpPr txBox="1"/>
          <p:nvPr/>
        </p:nvSpPr>
        <p:spPr>
          <a:xfrm>
            <a:off x="305925" y="3213550"/>
            <a:ext cx="1139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u="sng">
                <a:solidFill>
                  <a:schemeClr val="hlink"/>
                </a:solidFill>
                <a:hlinkClick r:id="rId9"/>
              </a:rPr>
              <a:t>https://developers.facebook.com/docs/instagram/</a:t>
            </a:r>
            <a:endParaRPr sz="600"/>
          </a:p>
        </p:txBody>
      </p:sp>
      <p:pic>
        <p:nvPicPr>
          <p:cNvPr id="229" name="Google Shape;229;p30"/>
          <p:cNvPicPr preferRelativeResize="0"/>
          <p:nvPr/>
        </p:nvPicPr>
        <p:blipFill>
          <a:blip r:embed="rId10">
            <a:alphaModFix/>
          </a:blip>
          <a:stretch>
            <a:fillRect/>
          </a:stretch>
        </p:blipFill>
        <p:spPr>
          <a:xfrm>
            <a:off x="1307274" y="2468701"/>
            <a:ext cx="1740375" cy="2159121"/>
          </a:xfrm>
          <a:prstGeom prst="rect">
            <a:avLst/>
          </a:prstGeom>
          <a:noFill/>
          <a:ln>
            <a:noFill/>
          </a:ln>
        </p:spPr>
      </p:pic>
      <p:sp>
        <p:nvSpPr>
          <p:cNvPr id="230" name="Google Shape;230;p30"/>
          <p:cNvSpPr txBox="1"/>
          <p:nvPr/>
        </p:nvSpPr>
        <p:spPr>
          <a:xfrm>
            <a:off x="1307275" y="4433150"/>
            <a:ext cx="1647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hlinkClick r:id="rId11"/>
              </a:rPr>
              <a:t>https://developer.twitter.com/en/portal/dashboard</a:t>
            </a:r>
            <a:endParaRPr sz="800"/>
          </a:p>
          <a:p>
            <a:pPr marL="0" lvl="0" indent="0" algn="l" rtl="0">
              <a:spcBef>
                <a:spcPts val="0"/>
              </a:spcBef>
              <a:spcAft>
                <a:spcPts val="0"/>
              </a:spcAft>
              <a:buNone/>
            </a:pP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1"/>
          <p:cNvSpPr txBox="1">
            <a:spLocks noGrp="1"/>
          </p:cNvSpPr>
          <p:nvPr>
            <p:ph type="sldNum" idx="12"/>
          </p:nvPr>
        </p:nvSpPr>
        <p:spPr>
          <a:xfrm>
            <a:off x="8267175" y="4657723"/>
            <a:ext cx="816000" cy="4068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6</a:t>
            </a:fld>
            <a:endParaRPr/>
          </a:p>
        </p:txBody>
      </p:sp>
      <p:sp>
        <p:nvSpPr>
          <p:cNvPr id="236" name="Google Shape;236;p31"/>
          <p:cNvSpPr txBox="1">
            <a:spLocks noGrp="1"/>
          </p:cNvSpPr>
          <p:nvPr>
            <p:ph type="title"/>
          </p:nvPr>
        </p:nvSpPr>
        <p:spPr>
          <a:xfrm>
            <a:off x="274600" y="253350"/>
            <a:ext cx="8576100" cy="1028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2900"/>
              <a:t>What Makes Instagram an Understudied Platform?</a:t>
            </a:r>
            <a:endParaRPr sz="2900"/>
          </a:p>
        </p:txBody>
      </p:sp>
      <p:pic>
        <p:nvPicPr>
          <p:cNvPr id="237" name="Google Shape;237;p31"/>
          <p:cNvPicPr preferRelativeResize="0"/>
          <p:nvPr/>
        </p:nvPicPr>
        <p:blipFill rotWithShape="1">
          <a:blip r:embed="rId3">
            <a:alphaModFix/>
          </a:blip>
          <a:srcRect t="4794" r="2133" b="16091"/>
          <a:stretch/>
        </p:blipFill>
        <p:spPr>
          <a:xfrm>
            <a:off x="4603200" y="1837125"/>
            <a:ext cx="1648001" cy="2884024"/>
          </a:xfrm>
          <a:prstGeom prst="rect">
            <a:avLst/>
          </a:prstGeom>
          <a:noFill/>
          <a:ln>
            <a:noFill/>
          </a:ln>
        </p:spPr>
      </p:pic>
      <p:pic>
        <p:nvPicPr>
          <p:cNvPr id="238" name="Google Shape;238;p31"/>
          <p:cNvPicPr preferRelativeResize="0"/>
          <p:nvPr/>
        </p:nvPicPr>
        <p:blipFill rotWithShape="1">
          <a:blip r:embed="rId4">
            <a:alphaModFix/>
          </a:blip>
          <a:srcRect t="12618" b="13672"/>
          <a:stretch/>
        </p:blipFill>
        <p:spPr>
          <a:xfrm>
            <a:off x="3293775" y="1105274"/>
            <a:ext cx="1552225" cy="2476974"/>
          </a:xfrm>
          <a:prstGeom prst="rect">
            <a:avLst/>
          </a:prstGeom>
          <a:noFill/>
          <a:ln>
            <a:noFill/>
          </a:ln>
        </p:spPr>
      </p:pic>
      <p:sp>
        <p:nvSpPr>
          <p:cNvPr id="239" name="Google Shape;239;p31"/>
          <p:cNvSpPr/>
          <p:nvPr/>
        </p:nvSpPr>
        <p:spPr>
          <a:xfrm>
            <a:off x="3669575" y="3265550"/>
            <a:ext cx="126300" cy="138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0" name="Google Shape;240;p31"/>
          <p:cNvCxnSpPr>
            <a:stCxn id="239" idx="2"/>
            <a:endCxn id="241" idx="0"/>
          </p:cNvCxnSpPr>
          <p:nvPr/>
        </p:nvCxnSpPr>
        <p:spPr>
          <a:xfrm>
            <a:off x="3732725" y="3404450"/>
            <a:ext cx="278400" cy="253800"/>
          </a:xfrm>
          <a:prstGeom prst="straightConnector1">
            <a:avLst/>
          </a:prstGeom>
          <a:noFill/>
          <a:ln w="9525" cap="flat" cmpd="sng">
            <a:solidFill>
              <a:srgbClr val="FF0000"/>
            </a:solidFill>
            <a:prstDash val="solid"/>
            <a:round/>
            <a:headEnd type="none" w="med" len="med"/>
            <a:tailEnd type="triangle" w="med" len="med"/>
          </a:ln>
        </p:spPr>
      </p:cxnSp>
      <p:grpSp>
        <p:nvGrpSpPr>
          <p:cNvPr id="242" name="Google Shape;242;p31"/>
          <p:cNvGrpSpPr/>
          <p:nvPr/>
        </p:nvGrpSpPr>
        <p:grpSpPr>
          <a:xfrm>
            <a:off x="3469900" y="3658367"/>
            <a:ext cx="1082721" cy="677983"/>
            <a:chOff x="5451000" y="3582250"/>
            <a:chExt cx="1167858" cy="745200"/>
          </a:xfrm>
        </p:grpSpPr>
        <p:pic>
          <p:nvPicPr>
            <p:cNvPr id="243" name="Google Shape;243;p31"/>
            <p:cNvPicPr preferRelativeResize="0"/>
            <p:nvPr/>
          </p:nvPicPr>
          <p:blipFill rotWithShape="1">
            <a:blip r:embed="rId5">
              <a:alphaModFix/>
            </a:blip>
            <a:srcRect l="9739" t="82624" b="4073"/>
            <a:stretch/>
          </p:blipFill>
          <p:spPr>
            <a:xfrm>
              <a:off x="5451000" y="3954852"/>
              <a:ext cx="1167849" cy="372598"/>
            </a:xfrm>
            <a:prstGeom prst="rect">
              <a:avLst/>
            </a:prstGeom>
            <a:noFill/>
            <a:ln>
              <a:noFill/>
            </a:ln>
          </p:spPr>
        </p:pic>
        <p:pic>
          <p:nvPicPr>
            <p:cNvPr id="241" name="Google Shape;241;p31"/>
            <p:cNvPicPr preferRelativeResize="0"/>
            <p:nvPr/>
          </p:nvPicPr>
          <p:blipFill rotWithShape="1">
            <a:blip r:embed="rId6">
              <a:alphaModFix/>
            </a:blip>
            <a:srcRect t="82841" r="9739" b="3856"/>
            <a:stretch/>
          </p:blipFill>
          <p:spPr>
            <a:xfrm>
              <a:off x="5451000" y="3582250"/>
              <a:ext cx="1167858" cy="372598"/>
            </a:xfrm>
            <a:prstGeom prst="rect">
              <a:avLst/>
            </a:prstGeom>
            <a:noFill/>
            <a:ln>
              <a:noFill/>
            </a:ln>
          </p:spPr>
        </p:pic>
      </p:grpSp>
      <p:sp>
        <p:nvSpPr>
          <p:cNvPr id="244" name="Google Shape;244;p31"/>
          <p:cNvSpPr/>
          <p:nvPr/>
        </p:nvSpPr>
        <p:spPr>
          <a:xfrm>
            <a:off x="3469913" y="3675838"/>
            <a:ext cx="1082700" cy="678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5" name="Google Shape;245;p31"/>
          <p:cNvPicPr preferRelativeResize="0"/>
          <p:nvPr/>
        </p:nvPicPr>
        <p:blipFill rotWithShape="1">
          <a:blip r:embed="rId7">
            <a:alphaModFix/>
          </a:blip>
          <a:srcRect l="4168" t="70816" r="46677" b="14695"/>
          <a:stretch/>
        </p:blipFill>
        <p:spPr>
          <a:xfrm>
            <a:off x="3765233" y="4447450"/>
            <a:ext cx="547216" cy="349174"/>
          </a:xfrm>
          <a:prstGeom prst="rect">
            <a:avLst/>
          </a:prstGeom>
          <a:noFill/>
          <a:ln w="9525" cap="flat" cmpd="sng">
            <a:solidFill>
              <a:srgbClr val="0000FF"/>
            </a:solidFill>
            <a:prstDash val="solid"/>
            <a:round/>
            <a:headEnd type="none" w="sm" len="sm"/>
            <a:tailEnd type="none" w="sm" len="sm"/>
          </a:ln>
        </p:spPr>
      </p:pic>
      <p:sp>
        <p:nvSpPr>
          <p:cNvPr id="246" name="Google Shape;246;p31"/>
          <p:cNvSpPr/>
          <p:nvPr/>
        </p:nvSpPr>
        <p:spPr>
          <a:xfrm>
            <a:off x="5070750" y="4599125"/>
            <a:ext cx="126300" cy="102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31"/>
          <p:cNvCxnSpPr>
            <a:stCxn id="246" idx="1"/>
            <a:endCxn id="245" idx="3"/>
          </p:cNvCxnSpPr>
          <p:nvPr/>
        </p:nvCxnSpPr>
        <p:spPr>
          <a:xfrm rot="10800000">
            <a:off x="4312350" y="4621925"/>
            <a:ext cx="758400" cy="28200"/>
          </a:xfrm>
          <a:prstGeom prst="straightConnector1">
            <a:avLst/>
          </a:prstGeom>
          <a:noFill/>
          <a:ln w="9525" cap="flat" cmpd="sng">
            <a:solidFill>
              <a:srgbClr val="0000FF"/>
            </a:solidFill>
            <a:prstDash val="solid"/>
            <a:round/>
            <a:headEnd type="none" w="med" len="med"/>
            <a:tailEnd type="triangle" w="med" len="med"/>
          </a:ln>
        </p:spPr>
      </p:cxnSp>
      <p:pic>
        <p:nvPicPr>
          <p:cNvPr id="248" name="Google Shape;248;p31"/>
          <p:cNvPicPr preferRelativeResize="0"/>
          <p:nvPr/>
        </p:nvPicPr>
        <p:blipFill>
          <a:blip r:embed="rId8">
            <a:alphaModFix/>
          </a:blip>
          <a:stretch>
            <a:fillRect/>
          </a:stretch>
        </p:blipFill>
        <p:spPr>
          <a:xfrm>
            <a:off x="6440150" y="1484024"/>
            <a:ext cx="1648001" cy="2039425"/>
          </a:xfrm>
          <a:prstGeom prst="rect">
            <a:avLst/>
          </a:prstGeom>
          <a:noFill/>
          <a:ln>
            <a:noFill/>
          </a:ln>
        </p:spPr>
      </p:pic>
      <p:pic>
        <p:nvPicPr>
          <p:cNvPr id="249" name="Google Shape;249;p31"/>
          <p:cNvPicPr preferRelativeResize="0"/>
          <p:nvPr/>
        </p:nvPicPr>
        <p:blipFill>
          <a:blip r:embed="rId9">
            <a:alphaModFix/>
          </a:blip>
          <a:stretch>
            <a:fillRect/>
          </a:stretch>
        </p:blipFill>
        <p:spPr>
          <a:xfrm>
            <a:off x="7105700" y="2304421"/>
            <a:ext cx="1647999" cy="1914429"/>
          </a:xfrm>
          <a:prstGeom prst="rect">
            <a:avLst/>
          </a:prstGeom>
          <a:noFill/>
          <a:ln>
            <a:noFill/>
          </a:ln>
        </p:spPr>
      </p:pic>
      <p:sp>
        <p:nvSpPr>
          <p:cNvPr id="250" name="Google Shape;250;p31"/>
          <p:cNvSpPr txBox="1"/>
          <p:nvPr/>
        </p:nvSpPr>
        <p:spPr>
          <a:xfrm>
            <a:off x="6370600" y="3368725"/>
            <a:ext cx="816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u="sng">
                <a:solidFill>
                  <a:schemeClr val="hlink"/>
                </a:solidFill>
                <a:hlinkClick r:id="rId10"/>
              </a:rPr>
              <a:t>https://twitter.com/webscidl</a:t>
            </a:r>
            <a:endParaRPr sz="600"/>
          </a:p>
        </p:txBody>
      </p:sp>
      <p:sp>
        <p:nvSpPr>
          <p:cNvPr id="251" name="Google Shape;251;p31"/>
          <p:cNvSpPr txBox="1"/>
          <p:nvPr/>
        </p:nvSpPr>
        <p:spPr>
          <a:xfrm>
            <a:off x="7186600" y="4088525"/>
            <a:ext cx="16479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u="sng">
                <a:solidFill>
                  <a:schemeClr val="hlink"/>
                </a:solidFill>
                <a:hlinkClick r:id="rId11"/>
              </a:rPr>
              <a:t>https://www.instagram.com/drmercola</a:t>
            </a:r>
            <a:endParaRPr sz="600"/>
          </a:p>
        </p:txBody>
      </p:sp>
      <p:pic>
        <p:nvPicPr>
          <p:cNvPr id="252" name="Google Shape;252;p31"/>
          <p:cNvPicPr preferRelativeResize="0"/>
          <p:nvPr/>
        </p:nvPicPr>
        <p:blipFill>
          <a:blip r:embed="rId12">
            <a:alphaModFix/>
          </a:blip>
          <a:stretch>
            <a:fillRect/>
          </a:stretch>
        </p:blipFill>
        <p:spPr>
          <a:xfrm>
            <a:off x="305887" y="1158969"/>
            <a:ext cx="2154350" cy="2217192"/>
          </a:xfrm>
          <a:prstGeom prst="rect">
            <a:avLst/>
          </a:prstGeom>
          <a:noFill/>
          <a:ln>
            <a:noFill/>
          </a:ln>
        </p:spPr>
      </p:pic>
      <p:sp>
        <p:nvSpPr>
          <p:cNvPr id="253" name="Google Shape;253;p31"/>
          <p:cNvSpPr txBox="1"/>
          <p:nvPr/>
        </p:nvSpPr>
        <p:spPr>
          <a:xfrm>
            <a:off x="305925" y="3213550"/>
            <a:ext cx="1139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u="sng">
                <a:solidFill>
                  <a:schemeClr val="hlink"/>
                </a:solidFill>
                <a:hlinkClick r:id="rId13"/>
              </a:rPr>
              <a:t>https://developers.facebook.com/docs/instagram/</a:t>
            </a:r>
            <a:endParaRPr sz="600"/>
          </a:p>
        </p:txBody>
      </p:sp>
      <p:pic>
        <p:nvPicPr>
          <p:cNvPr id="254" name="Google Shape;254;p31"/>
          <p:cNvPicPr preferRelativeResize="0"/>
          <p:nvPr/>
        </p:nvPicPr>
        <p:blipFill>
          <a:blip r:embed="rId14">
            <a:alphaModFix/>
          </a:blip>
          <a:stretch>
            <a:fillRect/>
          </a:stretch>
        </p:blipFill>
        <p:spPr>
          <a:xfrm>
            <a:off x="1307274" y="2468701"/>
            <a:ext cx="1740375" cy="2159121"/>
          </a:xfrm>
          <a:prstGeom prst="rect">
            <a:avLst/>
          </a:prstGeom>
          <a:noFill/>
          <a:ln>
            <a:noFill/>
          </a:ln>
        </p:spPr>
      </p:pic>
      <p:sp>
        <p:nvSpPr>
          <p:cNvPr id="255" name="Google Shape;255;p31"/>
          <p:cNvSpPr txBox="1"/>
          <p:nvPr/>
        </p:nvSpPr>
        <p:spPr>
          <a:xfrm>
            <a:off x="1307275" y="4433150"/>
            <a:ext cx="1647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hlinkClick r:id="rId15"/>
              </a:rPr>
              <a:t>https://developer.twitter.com/en/portal/dashboard</a:t>
            </a:r>
            <a:endParaRPr sz="800"/>
          </a:p>
          <a:p>
            <a:pPr marL="0" lvl="0" indent="0" algn="l" rtl="0">
              <a:spcBef>
                <a:spcPts val="0"/>
              </a:spcBef>
              <a:spcAft>
                <a:spcPts val="0"/>
              </a:spcAft>
              <a:buNone/>
            </a:pPr>
            <a:endParaRPr sz="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2"/>
          <p:cNvSpPr txBox="1">
            <a:spLocks noGrp="1"/>
          </p:cNvSpPr>
          <p:nvPr>
            <p:ph type="title"/>
          </p:nvPr>
        </p:nvSpPr>
        <p:spPr>
          <a:xfrm>
            <a:off x="311700" y="292925"/>
            <a:ext cx="8520600" cy="8595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t>Instagram Banned Posts and Accounts Tied to Spreading Misinformation</a:t>
            </a:r>
            <a:endParaRPr/>
          </a:p>
        </p:txBody>
      </p:sp>
      <p:pic>
        <p:nvPicPr>
          <p:cNvPr id="261" name="Google Shape;261;p32"/>
          <p:cNvPicPr preferRelativeResize="0"/>
          <p:nvPr/>
        </p:nvPicPr>
        <p:blipFill>
          <a:blip r:embed="rId3">
            <a:alphaModFix/>
          </a:blip>
          <a:stretch>
            <a:fillRect/>
          </a:stretch>
        </p:blipFill>
        <p:spPr>
          <a:xfrm>
            <a:off x="3535975" y="1165850"/>
            <a:ext cx="5198177" cy="994948"/>
          </a:xfrm>
          <a:prstGeom prst="rect">
            <a:avLst/>
          </a:prstGeom>
          <a:noFill/>
          <a:ln>
            <a:noFill/>
          </a:ln>
        </p:spPr>
      </p:pic>
      <p:sp>
        <p:nvSpPr>
          <p:cNvPr id="262" name="Google Shape;262;p32"/>
          <p:cNvSpPr txBox="1"/>
          <p:nvPr/>
        </p:nvSpPr>
        <p:spPr>
          <a:xfrm>
            <a:off x="4577955" y="2094100"/>
            <a:ext cx="42324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u="sng">
                <a:solidFill>
                  <a:srgbClr val="3D85C6"/>
                </a:solidFill>
                <a:latin typeface="Average"/>
                <a:ea typeface="Average"/>
                <a:cs typeface="Average"/>
                <a:sym typeface="Average"/>
                <a:hlinkClick r:id="rId4">
                  <a:extLst>
                    <a:ext uri="{A12FA001-AC4F-418D-AE19-62706E023703}">
                      <ahyp:hlinkClr xmlns:ahyp="http://schemas.microsoft.com/office/drawing/2018/hyperlinkcolor" val="tx"/>
                    </a:ext>
                  </a:extLst>
                </a:hlinkClick>
              </a:rPr>
              <a:t>https://mashable.com/article/instagram-bestmemes-coronavirus-scam</a:t>
            </a:r>
            <a:r>
              <a:rPr lang="en" sz="900">
                <a:solidFill>
                  <a:srgbClr val="3D85C6"/>
                </a:solidFill>
                <a:latin typeface="Average"/>
                <a:ea typeface="Average"/>
                <a:cs typeface="Average"/>
                <a:sym typeface="Average"/>
              </a:rPr>
              <a:t> </a:t>
            </a:r>
            <a:endParaRPr sz="900">
              <a:solidFill>
                <a:srgbClr val="3D85C6"/>
              </a:solidFill>
              <a:latin typeface="Average"/>
              <a:ea typeface="Average"/>
              <a:cs typeface="Average"/>
              <a:sym typeface="Average"/>
            </a:endParaRPr>
          </a:p>
        </p:txBody>
      </p:sp>
      <p:pic>
        <p:nvPicPr>
          <p:cNvPr id="263" name="Google Shape;263;p32"/>
          <p:cNvPicPr preferRelativeResize="0"/>
          <p:nvPr/>
        </p:nvPicPr>
        <p:blipFill>
          <a:blip r:embed="rId5">
            <a:alphaModFix/>
          </a:blip>
          <a:stretch>
            <a:fillRect/>
          </a:stretch>
        </p:blipFill>
        <p:spPr>
          <a:xfrm>
            <a:off x="4407800" y="2406874"/>
            <a:ext cx="3783161" cy="646500"/>
          </a:xfrm>
          <a:prstGeom prst="rect">
            <a:avLst/>
          </a:prstGeom>
          <a:noFill/>
          <a:ln>
            <a:noFill/>
          </a:ln>
        </p:spPr>
      </p:pic>
      <p:pic>
        <p:nvPicPr>
          <p:cNvPr id="264" name="Google Shape;264;p32"/>
          <p:cNvPicPr preferRelativeResize="0"/>
          <p:nvPr/>
        </p:nvPicPr>
        <p:blipFill>
          <a:blip r:embed="rId6">
            <a:alphaModFix/>
          </a:blip>
          <a:stretch>
            <a:fillRect/>
          </a:stretch>
        </p:blipFill>
        <p:spPr>
          <a:xfrm>
            <a:off x="4407800" y="3053373"/>
            <a:ext cx="3783151" cy="859216"/>
          </a:xfrm>
          <a:prstGeom prst="rect">
            <a:avLst/>
          </a:prstGeom>
          <a:noFill/>
          <a:ln>
            <a:noFill/>
          </a:ln>
        </p:spPr>
      </p:pic>
      <p:sp>
        <p:nvSpPr>
          <p:cNvPr id="265" name="Google Shape;265;p32"/>
          <p:cNvSpPr txBox="1"/>
          <p:nvPr/>
        </p:nvSpPr>
        <p:spPr>
          <a:xfrm>
            <a:off x="4331600" y="3888875"/>
            <a:ext cx="3783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rgbClr val="3D85C6"/>
                </a:solidFill>
                <a:latin typeface="Average"/>
                <a:ea typeface="Average"/>
                <a:cs typeface="Average"/>
                <a:sym typeface="Average"/>
                <a:hlinkClick r:id="rId7">
                  <a:extLst>
                    <a:ext uri="{A12FA001-AC4F-418D-AE19-62706E023703}">
                      <ahyp:hlinkClr xmlns:ahyp="http://schemas.microsoft.com/office/drawing/2018/hyperlinkcolor" val="tx"/>
                    </a:ext>
                  </a:extLst>
                </a:hlinkClick>
              </a:rPr>
              <a:t>https://apnews.com/article/rjf-jr-banned-instagram-vaccine-misinfo-d72913572f04ec9b23cec58881bc32d9</a:t>
            </a:r>
            <a:r>
              <a:rPr lang="en" sz="900">
                <a:solidFill>
                  <a:srgbClr val="3D85C6"/>
                </a:solidFill>
                <a:latin typeface="Average"/>
                <a:ea typeface="Average"/>
                <a:cs typeface="Average"/>
                <a:sym typeface="Average"/>
              </a:rPr>
              <a:t> </a:t>
            </a:r>
            <a:endParaRPr sz="900">
              <a:solidFill>
                <a:srgbClr val="3D85C6"/>
              </a:solidFill>
              <a:latin typeface="Average"/>
              <a:ea typeface="Average"/>
              <a:cs typeface="Average"/>
              <a:sym typeface="Average"/>
            </a:endParaRPr>
          </a:p>
        </p:txBody>
      </p:sp>
      <p:sp>
        <p:nvSpPr>
          <p:cNvPr id="266" name="Google Shape;266;p32"/>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7</a:t>
            </a:fld>
            <a:endParaRPr/>
          </a:p>
        </p:txBody>
      </p:sp>
      <p:sp>
        <p:nvSpPr>
          <p:cNvPr id="267" name="Google Shape;267;p32"/>
          <p:cNvSpPr txBox="1"/>
          <p:nvPr/>
        </p:nvSpPr>
        <p:spPr>
          <a:xfrm>
            <a:off x="847538" y="45757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rgbClr val="3D85C6"/>
                </a:solidFill>
              </a:rPr>
              <a:t> </a:t>
            </a:r>
            <a:r>
              <a:rPr lang="en" sz="900" u="sng">
                <a:solidFill>
                  <a:srgbClr val="3D85C6"/>
                </a:solidFill>
                <a:hlinkClick r:id="rId8">
                  <a:extLst>
                    <a:ext uri="{A12FA001-AC4F-418D-AE19-62706E023703}">
                      <ahyp:hlinkClr xmlns:ahyp="http://schemas.microsoft.com/office/drawing/2018/hyperlinkcolor" val="tx"/>
                    </a:ext>
                  </a:extLst>
                </a:hlinkClick>
              </a:rPr>
              <a:t>https://www.instagram.com/p/Cs7m1YrLcsB/</a:t>
            </a:r>
            <a:endParaRPr sz="900">
              <a:solidFill>
                <a:srgbClr val="3D85C6"/>
              </a:solidFill>
            </a:endParaRPr>
          </a:p>
          <a:p>
            <a:pPr marL="0" lvl="0" indent="0" algn="l" rtl="0">
              <a:spcBef>
                <a:spcPts val="0"/>
              </a:spcBef>
              <a:spcAft>
                <a:spcPts val="0"/>
              </a:spcAft>
              <a:buNone/>
            </a:pPr>
            <a:endParaRPr sz="900">
              <a:solidFill>
                <a:srgbClr val="3D85C6"/>
              </a:solidFill>
            </a:endParaRPr>
          </a:p>
        </p:txBody>
      </p:sp>
      <p:grpSp>
        <p:nvGrpSpPr>
          <p:cNvPr id="268" name="Google Shape;268;p32"/>
          <p:cNvGrpSpPr/>
          <p:nvPr/>
        </p:nvGrpSpPr>
        <p:grpSpPr>
          <a:xfrm>
            <a:off x="1000050" y="1246774"/>
            <a:ext cx="2129726" cy="2029574"/>
            <a:chOff x="1935857" y="2657792"/>
            <a:chExt cx="1726992" cy="1812929"/>
          </a:xfrm>
        </p:grpSpPr>
        <p:pic>
          <p:nvPicPr>
            <p:cNvPr id="269" name="Google Shape;269;p32"/>
            <p:cNvPicPr preferRelativeResize="0"/>
            <p:nvPr/>
          </p:nvPicPr>
          <p:blipFill rotWithShape="1">
            <a:blip r:embed="rId9">
              <a:alphaModFix/>
            </a:blip>
            <a:srcRect l="1881" t="17808" r="46439" b="12324"/>
            <a:stretch/>
          </p:blipFill>
          <p:spPr>
            <a:xfrm>
              <a:off x="1935857" y="2657792"/>
              <a:ext cx="1726992" cy="1812929"/>
            </a:xfrm>
            <a:prstGeom prst="rect">
              <a:avLst/>
            </a:prstGeom>
            <a:noFill/>
            <a:ln>
              <a:noFill/>
            </a:ln>
          </p:spPr>
        </p:pic>
        <p:sp>
          <p:nvSpPr>
            <p:cNvPr id="270" name="Google Shape;270;p32"/>
            <p:cNvSpPr/>
            <p:nvPr/>
          </p:nvSpPr>
          <p:spPr>
            <a:xfrm>
              <a:off x="2616700" y="3600450"/>
              <a:ext cx="381300" cy="1416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1" name="Google Shape;271;p32"/>
          <p:cNvPicPr preferRelativeResize="0"/>
          <p:nvPr/>
        </p:nvPicPr>
        <p:blipFill rotWithShape="1">
          <a:blip r:embed="rId10">
            <a:alphaModFix/>
          </a:blip>
          <a:srcRect l="4693" t="8498" r="3630" b="8589"/>
          <a:stretch/>
        </p:blipFill>
        <p:spPr>
          <a:xfrm>
            <a:off x="398800" y="2225925"/>
            <a:ext cx="1298541" cy="1647425"/>
          </a:xfrm>
          <a:prstGeom prst="rect">
            <a:avLst/>
          </a:prstGeom>
          <a:noFill/>
          <a:ln w="19050" cap="flat" cmpd="sng">
            <a:solidFill>
              <a:srgbClr val="CC0000"/>
            </a:solidFill>
            <a:prstDash val="solid"/>
            <a:round/>
            <a:headEnd type="none" w="sm" len="sm"/>
            <a:tailEnd type="none" w="sm" len="sm"/>
          </a:ln>
          <a:effectLst>
            <a:outerShdw blurRad="57150" dist="19050" dir="5400000" algn="bl" rotWithShape="0">
              <a:srgbClr val="000000">
                <a:alpha val="50000"/>
              </a:srgbClr>
            </a:outerShdw>
          </a:effectLst>
        </p:spPr>
      </p:pic>
      <p:pic>
        <p:nvPicPr>
          <p:cNvPr id="272" name="Google Shape;272;p32"/>
          <p:cNvPicPr preferRelativeResize="0"/>
          <p:nvPr/>
        </p:nvPicPr>
        <p:blipFill>
          <a:blip r:embed="rId11">
            <a:alphaModFix/>
          </a:blip>
          <a:stretch>
            <a:fillRect/>
          </a:stretch>
        </p:blipFill>
        <p:spPr>
          <a:xfrm>
            <a:off x="1999174" y="3262725"/>
            <a:ext cx="1667650" cy="1367675"/>
          </a:xfrm>
          <a:prstGeom prst="rect">
            <a:avLst/>
          </a:prstGeom>
          <a:noFill/>
          <a:ln w="19050" cap="flat" cmpd="sng">
            <a:solidFill>
              <a:srgbClr val="6AA84F"/>
            </a:solidFill>
            <a:prstDash val="solid"/>
            <a:round/>
            <a:headEnd type="none" w="sm" len="sm"/>
            <a:tailEnd type="none" w="sm" len="sm"/>
          </a:ln>
        </p:spPr>
      </p:pic>
      <p:sp>
        <p:nvSpPr>
          <p:cNvPr id="273" name="Google Shape;273;p32"/>
          <p:cNvSpPr/>
          <p:nvPr/>
        </p:nvSpPr>
        <p:spPr>
          <a:xfrm>
            <a:off x="1899006" y="2937967"/>
            <a:ext cx="378900" cy="133200"/>
          </a:xfrm>
          <a:prstGeom prst="rect">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32"/>
          <p:cNvCxnSpPr/>
          <p:nvPr/>
        </p:nvCxnSpPr>
        <p:spPr>
          <a:xfrm rot="10800000">
            <a:off x="1709597" y="2384448"/>
            <a:ext cx="136800" cy="0"/>
          </a:xfrm>
          <a:prstGeom prst="straightConnector1">
            <a:avLst/>
          </a:prstGeom>
          <a:noFill/>
          <a:ln w="9525" cap="flat" cmpd="sng">
            <a:solidFill>
              <a:srgbClr val="FF0000"/>
            </a:solidFill>
            <a:prstDash val="solid"/>
            <a:round/>
            <a:headEnd type="none" w="med" len="med"/>
            <a:tailEnd type="triangle" w="med" len="med"/>
          </a:ln>
        </p:spPr>
      </p:cxnSp>
      <p:cxnSp>
        <p:nvCxnSpPr>
          <p:cNvPr id="275" name="Google Shape;275;p32"/>
          <p:cNvCxnSpPr/>
          <p:nvPr/>
        </p:nvCxnSpPr>
        <p:spPr>
          <a:xfrm>
            <a:off x="2196237" y="3071162"/>
            <a:ext cx="7800" cy="205200"/>
          </a:xfrm>
          <a:prstGeom prst="straightConnector1">
            <a:avLst/>
          </a:prstGeom>
          <a:noFill/>
          <a:ln w="9525" cap="flat" cmpd="sng">
            <a:solidFill>
              <a:srgbClr val="6AA84F"/>
            </a:solidFill>
            <a:prstDash val="solid"/>
            <a:round/>
            <a:headEnd type="none" w="med" len="med"/>
            <a:tailEnd type="triangle" w="med" len="med"/>
          </a:ln>
        </p:spPr>
      </p:cxnSp>
      <p:sp>
        <p:nvSpPr>
          <p:cNvPr id="276" name="Google Shape;276;p32"/>
          <p:cNvSpPr txBox="1"/>
          <p:nvPr/>
        </p:nvSpPr>
        <p:spPr>
          <a:xfrm>
            <a:off x="3847550" y="4315275"/>
            <a:ext cx="4908600" cy="461700"/>
          </a:xfrm>
          <a:prstGeom prst="rect">
            <a:avLst/>
          </a:prstGeom>
          <a:solidFill>
            <a:srgbClr val="EAD1D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Avenir"/>
                <a:ea typeface="Avenir"/>
                <a:cs typeface="Avenir"/>
                <a:sym typeface="Avenir"/>
              </a:rPr>
              <a:t>Note: @RobertFKennedyJr Instagram account is active again as of June 4, 2023 as he is now an active candidate for President of the United States. But all of his older posts are deleted. </a:t>
            </a:r>
            <a:endParaRPr sz="900">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3"/>
          <p:cNvSpPr txBox="1">
            <a:spLocks noGrp="1"/>
          </p:cNvSpPr>
          <p:nvPr>
            <p:ph type="title"/>
          </p:nvPr>
        </p:nvSpPr>
        <p:spPr>
          <a:xfrm>
            <a:off x="235500" y="189700"/>
            <a:ext cx="8709600" cy="751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2650"/>
              <a:t>Instagram Has Banned 10 of the “Disinformation Dozen”</a:t>
            </a:r>
            <a:endParaRPr sz="2650"/>
          </a:p>
        </p:txBody>
      </p:sp>
      <p:sp>
        <p:nvSpPr>
          <p:cNvPr id="282" name="Google Shape;282;p33"/>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283" name="Google Shape;283;p33"/>
          <p:cNvGrpSpPr/>
          <p:nvPr/>
        </p:nvGrpSpPr>
        <p:grpSpPr>
          <a:xfrm>
            <a:off x="332385" y="941697"/>
            <a:ext cx="3243339" cy="2462672"/>
            <a:chOff x="2668250" y="1213700"/>
            <a:chExt cx="3020150" cy="2259124"/>
          </a:xfrm>
        </p:grpSpPr>
        <p:pic>
          <p:nvPicPr>
            <p:cNvPr id="284" name="Google Shape;284;p33"/>
            <p:cNvPicPr preferRelativeResize="0"/>
            <p:nvPr/>
          </p:nvPicPr>
          <p:blipFill rotWithShape="1">
            <a:blip r:embed="rId3">
              <a:alphaModFix/>
            </a:blip>
            <a:srcRect t="1642" r="9690"/>
            <a:stretch/>
          </p:blipFill>
          <p:spPr>
            <a:xfrm>
              <a:off x="2668250" y="1213700"/>
              <a:ext cx="3020150" cy="2220210"/>
            </a:xfrm>
            <a:prstGeom prst="rect">
              <a:avLst/>
            </a:prstGeom>
            <a:noFill/>
            <a:ln>
              <a:noFill/>
            </a:ln>
          </p:spPr>
        </p:pic>
        <p:pic>
          <p:nvPicPr>
            <p:cNvPr id="285" name="Google Shape;285;p33"/>
            <p:cNvPicPr preferRelativeResize="0"/>
            <p:nvPr/>
          </p:nvPicPr>
          <p:blipFill>
            <a:blip r:embed="rId4">
              <a:alphaModFix/>
            </a:blip>
            <a:stretch>
              <a:fillRect/>
            </a:stretch>
          </p:blipFill>
          <p:spPr>
            <a:xfrm>
              <a:off x="4673718" y="1280728"/>
              <a:ext cx="529644" cy="326310"/>
            </a:xfrm>
            <a:prstGeom prst="rect">
              <a:avLst/>
            </a:prstGeom>
            <a:noFill/>
            <a:ln>
              <a:noFill/>
            </a:ln>
          </p:spPr>
        </p:pic>
        <p:pic>
          <p:nvPicPr>
            <p:cNvPr id="286" name="Google Shape;286;p33"/>
            <p:cNvPicPr preferRelativeResize="0"/>
            <p:nvPr/>
          </p:nvPicPr>
          <p:blipFill>
            <a:blip r:embed="rId4">
              <a:alphaModFix/>
            </a:blip>
            <a:stretch>
              <a:fillRect/>
            </a:stretch>
          </p:blipFill>
          <p:spPr>
            <a:xfrm>
              <a:off x="4909081" y="1449242"/>
              <a:ext cx="529644" cy="326327"/>
            </a:xfrm>
            <a:prstGeom prst="rect">
              <a:avLst/>
            </a:prstGeom>
            <a:noFill/>
            <a:ln>
              <a:noFill/>
            </a:ln>
          </p:spPr>
        </p:pic>
        <p:pic>
          <p:nvPicPr>
            <p:cNvPr id="287" name="Google Shape;287;p33"/>
            <p:cNvPicPr preferRelativeResize="0"/>
            <p:nvPr/>
          </p:nvPicPr>
          <p:blipFill>
            <a:blip r:embed="rId4">
              <a:alphaModFix/>
            </a:blip>
            <a:stretch>
              <a:fillRect/>
            </a:stretch>
          </p:blipFill>
          <p:spPr>
            <a:xfrm>
              <a:off x="4261934" y="1705626"/>
              <a:ext cx="529644" cy="326327"/>
            </a:xfrm>
            <a:prstGeom prst="rect">
              <a:avLst/>
            </a:prstGeom>
            <a:noFill/>
            <a:ln>
              <a:noFill/>
            </a:ln>
          </p:spPr>
        </p:pic>
        <p:pic>
          <p:nvPicPr>
            <p:cNvPr id="288" name="Google Shape;288;p33"/>
            <p:cNvPicPr preferRelativeResize="0"/>
            <p:nvPr/>
          </p:nvPicPr>
          <p:blipFill>
            <a:blip r:embed="rId4">
              <a:alphaModFix/>
            </a:blip>
            <a:stretch>
              <a:fillRect/>
            </a:stretch>
          </p:blipFill>
          <p:spPr>
            <a:xfrm>
              <a:off x="3938281" y="1882060"/>
              <a:ext cx="529644" cy="326327"/>
            </a:xfrm>
            <a:prstGeom prst="rect">
              <a:avLst/>
            </a:prstGeom>
            <a:noFill/>
            <a:ln>
              <a:noFill/>
            </a:ln>
          </p:spPr>
        </p:pic>
        <p:pic>
          <p:nvPicPr>
            <p:cNvPr id="289" name="Google Shape;289;p33"/>
            <p:cNvPicPr preferRelativeResize="0"/>
            <p:nvPr/>
          </p:nvPicPr>
          <p:blipFill>
            <a:blip r:embed="rId4">
              <a:alphaModFix/>
            </a:blip>
            <a:stretch>
              <a:fillRect/>
            </a:stretch>
          </p:blipFill>
          <p:spPr>
            <a:xfrm>
              <a:off x="4212668" y="2040986"/>
              <a:ext cx="529644" cy="326327"/>
            </a:xfrm>
            <a:prstGeom prst="rect">
              <a:avLst/>
            </a:prstGeom>
            <a:noFill/>
            <a:ln>
              <a:noFill/>
            </a:ln>
          </p:spPr>
        </p:pic>
        <p:pic>
          <p:nvPicPr>
            <p:cNvPr id="290" name="Google Shape;290;p33"/>
            <p:cNvPicPr preferRelativeResize="0"/>
            <p:nvPr/>
          </p:nvPicPr>
          <p:blipFill>
            <a:blip r:embed="rId4">
              <a:alphaModFix/>
            </a:blip>
            <a:stretch>
              <a:fillRect/>
            </a:stretch>
          </p:blipFill>
          <p:spPr>
            <a:xfrm>
              <a:off x="4075476" y="2239828"/>
              <a:ext cx="529644" cy="326327"/>
            </a:xfrm>
            <a:prstGeom prst="rect">
              <a:avLst/>
            </a:prstGeom>
            <a:noFill/>
            <a:ln>
              <a:noFill/>
            </a:ln>
          </p:spPr>
        </p:pic>
        <p:pic>
          <p:nvPicPr>
            <p:cNvPr id="291" name="Google Shape;291;p33"/>
            <p:cNvPicPr preferRelativeResize="0"/>
            <p:nvPr/>
          </p:nvPicPr>
          <p:blipFill>
            <a:blip r:embed="rId4">
              <a:alphaModFix/>
            </a:blip>
            <a:stretch>
              <a:fillRect/>
            </a:stretch>
          </p:blipFill>
          <p:spPr>
            <a:xfrm>
              <a:off x="3604908" y="2414337"/>
              <a:ext cx="529644" cy="326327"/>
            </a:xfrm>
            <a:prstGeom prst="rect">
              <a:avLst/>
            </a:prstGeom>
            <a:noFill/>
            <a:ln>
              <a:noFill/>
            </a:ln>
          </p:spPr>
        </p:pic>
        <p:pic>
          <p:nvPicPr>
            <p:cNvPr id="292" name="Google Shape;292;p33"/>
            <p:cNvPicPr preferRelativeResize="0"/>
            <p:nvPr/>
          </p:nvPicPr>
          <p:blipFill>
            <a:blip r:embed="rId4">
              <a:alphaModFix/>
            </a:blip>
            <a:stretch>
              <a:fillRect/>
            </a:stretch>
          </p:blipFill>
          <p:spPr>
            <a:xfrm>
              <a:off x="4466982" y="2774030"/>
              <a:ext cx="529644" cy="326327"/>
            </a:xfrm>
            <a:prstGeom prst="rect">
              <a:avLst/>
            </a:prstGeom>
            <a:noFill/>
            <a:ln>
              <a:noFill/>
            </a:ln>
          </p:spPr>
        </p:pic>
        <p:pic>
          <p:nvPicPr>
            <p:cNvPr id="293" name="Google Shape;293;p33"/>
            <p:cNvPicPr preferRelativeResize="0"/>
            <p:nvPr/>
          </p:nvPicPr>
          <p:blipFill>
            <a:blip r:embed="rId4">
              <a:alphaModFix/>
            </a:blip>
            <a:stretch>
              <a:fillRect/>
            </a:stretch>
          </p:blipFill>
          <p:spPr>
            <a:xfrm>
              <a:off x="3868740" y="2946616"/>
              <a:ext cx="529644" cy="326327"/>
            </a:xfrm>
            <a:prstGeom prst="rect">
              <a:avLst/>
            </a:prstGeom>
            <a:noFill/>
            <a:ln>
              <a:noFill/>
            </a:ln>
          </p:spPr>
        </p:pic>
        <p:pic>
          <p:nvPicPr>
            <p:cNvPr id="294" name="Google Shape;294;p33"/>
            <p:cNvPicPr preferRelativeResize="0"/>
            <p:nvPr/>
          </p:nvPicPr>
          <p:blipFill>
            <a:blip r:embed="rId4">
              <a:alphaModFix/>
            </a:blip>
            <a:stretch>
              <a:fillRect/>
            </a:stretch>
          </p:blipFill>
          <p:spPr>
            <a:xfrm>
              <a:off x="4006879" y="3146497"/>
              <a:ext cx="529644" cy="326327"/>
            </a:xfrm>
            <a:prstGeom prst="rect">
              <a:avLst/>
            </a:prstGeom>
            <a:noFill/>
            <a:ln>
              <a:noFill/>
            </a:ln>
          </p:spPr>
        </p:pic>
      </p:grpSp>
      <p:sp>
        <p:nvSpPr>
          <p:cNvPr id="295" name="Google Shape;295;p33"/>
          <p:cNvSpPr txBox="1"/>
          <p:nvPr/>
        </p:nvSpPr>
        <p:spPr>
          <a:xfrm>
            <a:off x="235500" y="4591950"/>
            <a:ext cx="87096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Average"/>
                <a:ea typeface="Average"/>
                <a:cs typeface="Average"/>
                <a:sym typeface="Average"/>
              </a:rPr>
              <a:t>“The Disinformation Dozen: Why Platforms Must Act on Twelve Leading Online Anti-Vaxxers”, Center for Countering Digital Hate, 2021, </a:t>
            </a:r>
            <a:r>
              <a:rPr lang="en" sz="800" u="sng">
                <a:solidFill>
                  <a:srgbClr val="3780C2"/>
                </a:solidFill>
                <a:latin typeface="Average"/>
                <a:ea typeface="Average"/>
                <a:cs typeface="Average"/>
                <a:sym typeface="Average"/>
                <a:hlinkClick r:id="rId5">
                  <a:extLst>
                    <a:ext uri="{A12FA001-AC4F-418D-AE19-62706E023703}">
                      <ahyp:hlinkClr xmlns:ahyp="http://schemas.microsoft.com/office/drawing/2018/hyperlinkcolor" val="tx"/>
                    </a:ext>
                  </a:extLst>
                </a:hlinkClick>
              </a:rPr>
              <a:t>https://counterhate.com/research/the-disinformation-dozen/</a:t>
            </a:r>
            <a:r>
              <a:rPr lang="en" sz="800">
                <a:latin typeface="Average"/>
                <a:ea typeface="Average"/>
                <a:cs typeface="Average"/>
                <a:sym typeface="Average"/>
              </a:rPr>
              <a:t> </a:t>
            </a:r>
            <a:endParaRPr sz="800">
              <a:latin typeface="Average"/>
              <a:ea typeface="Average"/>
              <a:cs typeface="Average"/>
              <a:sym typeface="Average"/>
            </a:endParaRPr>
          </a:p>
        </p:txBody>
      </p:sp>
      <p:pic>
        <p:nvPicPr>
          <p:cNvPr id="296" name="Google Shape;296;p33"/>
          <p:cNvPicPr preferRelativeResize="0"/>
          <p:nvPr/>
        </p:nvPicPr>
        <p:blipFill>
          <a:blip r:embed="rId6">
            <a:alphaModFix/>
          </a:blip>
          <a:stretch>
            <a:fillRect/>
          </a:stretch>
        </p:blipFill>
        <p:spPr>
          <a:xfrm>
            <a:off x="5043599" y="1225000"/>
            <a:ext cx="3709077" cy="587960"/>
          </a:xfrm>
          <a:prstGeom prst="rect">
            <a:avLst/>
          </a:prstGeom>
          <a:noFill/>
          <a:ln>
            <a:noFill/>
          </a:ln>
        </p:spPr>
      </p:pic>
      <p:sp>
        <p:nvSpPr>
          <p:cNvPr id="297" name="Google Shape;297;p33"/>
          <p:cNvSpPr txBox="1"/>
          <p:nvPr/>
        </p:nvSpPr>
        <p:spPr>
          <a:xfrm>
            <a:off x="5043410" y="1808332"/>
            <a:ext cx="3243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rgbClr val="3780C2"/>
                </a:solidFill>
                <a:latin typeface="Average"/>
                <a:ea typeface="Average"/>
                <a:cs typeface="Average"/>
                <a:sym typeface="Average"/>
                <a:hlinkClick r:id="rId7">
                  <a:extLst>
                    <a:ext uri="{A12FA001-AC4F-418D-AE19-62706E023703}">
                      <ahyp:hlinkClr xmlns:ahyp="http://schemas.microsoft.com/office/drawing/2018/hyperlinkcolor" val="tx"/>
                    </a:ext>
                  </a:extLst>
                </a:hlinkClick>
              </a:rPr>
              <a:t>https://www.npr.org/2021/05/13/996570855/disinformation-dozen-test-facebooks-twitters-ability-to-curb-vaccine-hoaxes</a:t>
            </a:r>
            <a:r>
              <a:rPr lang="en" sz="1000">
                <a:latin typeface="Average"/>
                <a:ea typeface="Average"/>
                <a:cs typeface="Average"/>
                <a:sym typeface="Average"/>
              </a:rPr>
              <a:t> </a:t>
            </a:r>
            <a:endParaRPr sz="1000">
              <a:latin typeface="Average"/>
              <a:ea typeface="Average"/>
              <a:cs typeface="Average"/>
              <a:sym typeface="Average"/>
            </a:endParaRPr>
          </a:p>
        </p:txBody>
      </p:sp>
      <p:pic>
        <p:nvPicPr>
          <p:cNvPr id="298" name="Google Shape;298;p33"/>
          <p:cNvPicPr preferRelativeResize="0"/>
          <p:nvPr/>
        </p:nvPicPr>
        <p:blipFill rotWithShape="1">
          <a:blip r:embed="rId8">
            <a:alphaModFix/>
          </a:blip>
          <a:srcRect l="1594"/>
          <a:stretch/>
        </p:blipFill>
        <p:spPr>
          <a:xfrm>
            <a:off x="5084976" y="2763702"/>
            <a:ext cx="3528784" cy="939444"/>
          </a:xfrm>
          <a:prstGeom prst="rect">
            <a:avLst/>
          </a:prstGeom>
          <a:noFill/>
          <a:ln>
            <a:noFill/>
          </a:ln>
        </p:spPr>
      </p:pic>
      <p:sp>
        <p:nvSpPr>
          <p:cNvPr id="299" name="Google Shape;299;p33"/>
          <p:cNvSpPr txBox="1"/>
          <p:nvPr/>
        </p:nvSpPr>
        <p:spPr>
          <a:xfrm>
            <a:off x="5002600" y="3672877"/>
            <a:ext cx="3243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rgbClr val="3780C2"/>
                </a:solidFill>
                <a:latin typeface="Average"/>
                <a:ea typeface="Average"/>
                <a:cs typeface="Average"/>
                <a:sym typeface="Average"/>
                <a:hlinkClick r:id="rId9">
                  <a:extLst>
                    <a:ext uri="{A12FA001-AC4F-418D-AE19-62706E023703}">
                      <ahyp:hlinkClr xmlns:ahyp="http://schemas.microsoft.com/office/drawing/2018/hyperlinkcolor" val="tx"/>
                    </a:ext>
                  </a:extLst>
                </a:hlinkClick>
              </a:rPr>
              <a:t>https://www.theguardian.com/world/2021/jul/17/covid-misinformation-conspiracy-theories-ccdh-report</a:t>
            </a:r>
            <a:r>
              <a:rPr lang="en" sz="1000">
                <a:latin typeface="Average"/>
                <a:ea typeface="Average"/>
                <a:cs typeface="Average"/>
                <a:sym typeface="Average"/>
              </a:rPr>
              <a:t> </a:t>
            </a:r>
            <a:endParaRPr sz="1000">
              <a:latin typeface="Average"/>
              <a:ea typeface="Average"/>
              <a:cs typeface="Average"/>
              <a:sym typeface="Average"/>
            </a:endParaRPr>
          </a:p>
        </p:txBody>
      </p:sp>
      <p:pic>
        <p:nvPicPr>
          <p:cNvPr id="300" name="Google Shape;300;p33"/>
          <p:cNvPicPr preferRelativeResize="0"/>
          <p:nvPr/>
        </p:nvPicPr>
        <p:blipFill>
          <a:blip r:embed="rId10">
            <a:alphaModFix/>
          </a:blip>
          <a:stretch>
            <a:fillRect/>
          </a:stretch>
        </p:blipFill>
        <p:spPr>
          <a:xfrm>
            <a:off x="2861400" y="1567750"/>
            <a:ext cx="1973574" cy="2795599"/>
          </a:xfrm>
          <a:prstGeom prst="rect">
            <a:avLst/>
          </a:prstGeom>
          <a:noFill/>
          <a:ln>
            <a:noFill/>
          </a:ln>
        </p:spPr>
      </p:pic>
      <p:sp>
        <p:nvSpPr>
          <p:cNvPr id="301" name="Google Shape;301;p33"/>
          <p:cNvSpPr txBox="1"/>
          <p:nvPr/>
        </p:nvSpPr>
        <p:spPr>
          <a:xfrm>
            <a:off x="2930250" y="938350"/>
            <a:ext cx="28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CC0000"/>
                </a:solidFill>
                <a:latin typeface="Avenir"/>
                <a:ea typeface="Avenir"/>
                <a:cs typeface="Avenir"/>
                <a:sym typeface="Avenir"/>
              </a:rPr>
              <a:t>*</a:t>
            </a:r>
            <a:endParaRPr sz="1600">
              <a:solidFill>
                <a:srgbClr val="CC0000"/>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4"/>
          <p:cNvSpPr txBox="1">
            <a:spLocks noGrp="1"/>
          </p:cNvSpPr>
          <p:nvPr>
            <p:ph type="title"/>
          </p:nvPr>
        </p:nvSpPr>
        <p:spPr>
          <a:xfrm>
            <a:off x="269850" y="421215"/>
            <a:ext cx="8604300" cy="572700"/>
          </a:xfrm>
          <a:prstGeom prst="rect">
            <a:avLst/>
          </a:prstGeom>
        </p:spPr>
        <p:txBody>
          <a:bodyPr spcFirstLastPara="1" wrap="square" lIns="68575" tIns="34275" rIns="68575" bIns="34275" anchor="ctr" anchorCtr="0">
            <a:noAutofit/>
          </a:bodyPr>
          <a:lstStyle/>
          <a:p>
            <a:pPr marL="0" lvl="0" indent="0" rtl="0">
              <a:spcBef>
                <a:spcPts val="0"/>
              </a:spcBef>
              <a:spcAft>
                <a:spcPts val="0"/>
              </a:spcAft>
              <a:buNone/>
            </a:pPr>
            <a:r>
              <a:rPr lang="en" sz="2800" dirty="0"/>
              <a:t>You Can’t View Banned Accounts on the Live Web</a:t>
            </a:r>
            <a:endParaRPr sz="2800" dirty="0"/>
          </a:p>
        </p:txBody>
      </p:sp>
      <p:sp>
        <p:nvSpPr>
          <p:cNvPr id="307" name="Google Shape;307;p34"/>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9</a:t>
            </a:fld>
            <a:endParaRPr/>
          </a:p>
        </p:txBody>
      </p:sp>
      <p:pic>
        <p:nvPicPr>
          <p:cNvPr id="308" name="Google Shape;308;p34"/>
          <p:cNvPicPr preferRelativeResize="0"/>
          <p:nvPr/>
        </p:nvPicPr>
        <p:blipFill>
          <a:blip r:embed="rId3">
            <a:alphaModFix/>
          </a:blip>
          <a:stretch>
            <a:fillRect/>
          </a:stretch>
        </p:blipFill>
        <p:spPr>
          <a:xfrm>
            <a:off x="179275" y="1284675"/>
            <a:ext cx="2884013" cy="2219322"/>
          </a:xfrm>
          <a:prstGeom prst="rect">
            <a:avLst/>
          </a:prstGeom>
          <a:noFill/>
          <a:ln>
            <a:noFill/>
          </a:ln>
        </p:spPr>
      </p:pic>
      <p:sp>
        <p:nvSpPr>
          <p:cNvPr id="309" name="Google Shape;309;p34"/>
          <p:cNvSpPr txBox="1"/>
          <p:nvPr/>
        </p:nvSpPr>
        <p:spPr>
          <a:xfrm>
            <a:off x="269852" y="3242325"/>
            <a:ext cx="2066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1155CC"/>
                </a:solidFill>
                <a:latin typeface="Average"/>
                <a:ea typeface="Average"/>
                <a:cs typeface="Average"/>
                <a:sym typeface="Average"/>
              </a:rPr>
              <a:t>instagram.com/drbuttar/</a:t>
            </a:r>
            <a:endParaRPr sz="1200">
              <a:solidFill>
                <a:srgbClr val="1155CC"/>
              </a:solidFill>
              <a:latin typeface="Average"/>
              <a:ea typeface="Average"/>
              <a:cs typeface="Average"/>
              <a:sym typeface="Average"/>
            </a:endParaRPr>
          </a:p>
        </p:txBody>
      </p:sp>
      <p:sp>
        <p:nvSpPr>
          <p:cNvPr id="310" name="Google Shape;310;p34"/>
          <p:cNvSpPr txBox="1"/>
          <p:nvPr/>
        </p:nvSpPr>
        <p:spPr>
          <a:xfrm>
            <a:off x="5147749" y="4422200"/>
            <a:ext cx="3438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1155CC"/>
                </a:solidFill>
                <a:latin typeface="Average"/>
                <a:ea typeface="Average"/>
                <a:cs typeface="Average"/>
                <a:sym typeface="Average"/>
              </a:rPr>
              <a:t>instagram.com/robertfkennedyjr/ </a:t>
            </a:r>
            <a:endParaRPr sz="1200">
              <a:solidFill>
                <a:srgbClr val="1155CC"/>
              </a:solidFill>
              <a:latin typeface="Average"/>
              <a:ea typeface="Average"/>
              <a:cs typeface="Average"/>
              <a:sym typeface="Average"/>
            </a:endParaRPr>
          </a:p>
          <a:p>
            <a:pPr marL="0" lvl="0" indent="0" algn="ctr" rtl="0">
              <a:spcBef>
                <a:spcPts val="0"/>
              </a:spcBef>
              <a:spcAft>
                <a:spcPts val="0"/>
              </a:spcAft>
              <a:buNone/>
            </a:pPr>
            <a:r>
              <a:rPr lang="en" sz="800">
                <a:solidFill>
                  <a:srgbClr val="1155CC"/>
                </a:solidFill>
                <a:latin typeface="Average"/>
                <a:ea typeface="Average"/>
                <a:cs typeface="Average"/>
                <a:sym typeface="Average"/>
              </a:rPr>
              <a:t>Screenshot captured on 2023-06-15</a:t>
            </a:r>
            <a:endParaRPr sz="800">
              <a:solidFill>
                <a:srgbClr val="1155CC"/>
              </a:solidFill>
              <a:latin typeface="Average"/>
              <a:ea typeface="Average"/>
              <a:cs typeface="Average"/>
              <a:sym typeface="Average"/>
            </a:endParaRPr>
          </a:p>
        </p:txBody>
      </p:sp>
      <p:sp>
        <p:nvSpPr>
          <p:cNvPr id="311" name="Google Shape;311;p34"/>
          <p:cNvSpPr txBox="1"/>
          <p:nvPr/>
        </p:nvSpPr>
        <p:spPr>
          <a:xfrm>
            <a:off x="2257389" y="4422208"/>
            <a:ext cx="2737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155CC"/>
                </a:solidFill>
                <a:latin typeface="Average"/>
                <a:ea typeface="Average"/>
                <a:cs typeface="Average"/>
                <a:sym typeface="Average"/>
              </a:rPr>
              <a:t>instagram.com/drchristianenorthrup/</a:t>
            </a:r>
            <a:endParaRPr sz="1200">
              <a:solidFill>
                <a:srgbClr val="1155CC"/>
              </a:solidFill>
              <a:latin typeface="Average"/>
              <a:ea typeface="Average"/>
              <a:cs typeface="Average"/>
              <a:sym typeface="Average"/>
            </a:endParaRPr>
          </a:p>
        </p:txBody>
      </p:sp>
      <p:pic>
        <p:nvPicPr>
          <p:cNvPr id="312" name="Google Shape;312;p34"/>
          <p:cNvPicPr preferRelativeResize="0"/>
          <p:nvPr/>
        </p:nvPicPr>
        <p:blipFill>
          <a:blip r:embed="rId4">
            <a:alphaModFix/>
          </a:blip>
          <a:stretch>
            <a:fillRect/>
          </a:stretch>
        </p:blipFill>
        <p:spPr>
          <a:xfrm>
            <a:off x="2181430" y="2446803"/>
            <a:ext cx="2780333" cy="2195972"/>
          </a:xfrm>
          <a:prstGeom prst="rect">
            <a:avLst/>
          </a:prstGeom>
          <a:noFill/>
          <a:ln>
            <a:noFill/>
          </a:ln>
        </p:spPr>
      </p:pic>
      <p:pic>
        <p:nvPicPr>
          <p:cNvPr id="313" name="Google Shape;313;p34"/>
          <p:cNvPicPr preferRelativeResize="0"/>
          <p:nvPr/>
        </p:nvPicPr>
        <p:blipFill>
          <a:blip r:embed="rId5">
            <a:alphaModFix/>
          </a:blip>
          <a:stretch>
            <a:fillRect/>
          </a:stretch>
        </p:blipFill>
        <p:spPr>
          <a:xfrm>
            <a:off x="5097550" y="1050350"/>
            <a:ext cx="3530225" cy="3536676"/>
          </a:xfrm>
          <a:prstGeom prst="rect">
            <a:avLst/>
          </a:prstGeom>
          <a:noFill/>
          <a:ln>
            <a:noFill/>
          </a:ln>
        </p:spPr>
      </p:pic>
      <p:sp>
        <p:nvSpPr>
          <p:cNvPr id="314" name="Google Shape;314;p34"/>
          <p:cNvSpPr txBox="1"/>
          <p:nvPr/>
        </p:nvSpPr>
        <p:spPr>
          <a:xfrm>
            <a:off x="8520325" y="854563"/>
            <a:ext cx="3000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FF0000"/>
                </a:solidFill>
                <a:latin typeface="Average"/>
                <a:ea typeface="Average"/>
                <a:cs typeface="Average"/>
                <a:sym typeface="Average"/>
              </a:rPr>
              <a:t>*</a:t>
            </a:r>
            <a:endParaRPr sz="2100">
              <a:solidFill>
                <a:srgbClr val="FF0000"/>
              </a:solidFill>
            </a:endParaRPr>
          </a:p>
        </p:txBody>
      </p:sp>
      <p:sp>
        <p:nvSpPr>
          <p:cNvPr id="315" name="Google Shape;315;p34"/>
          <p:cNvSpPr/>
          <p:nvPr/>
        </p:nvSpPr>
        <p:spPr>
          <a:xfrm>
            <a:off x="6313200" y="1801850"/>
            <a:ext cx="257100" cy="140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vonVTI">
  <a:themeElements>
    <a:clrScheme name="Custom 6">
      <a:dk1>
        <a:srgbClr val="14496F"/>
      </a:dk1>
      <a:lt1>
        <a:srgbClr val="FFFFFF"/>
      </a:lt1>
      <a:dk2>
        <a:srgbClr val="373545"/>
      </a:dk2>
      <a:lt2>
        <a:srgbClr val="FFFFFF"/>
      </a:lt2>
      <a:accent1>
        <a:srgbClr val="14496F"/>
      </a:accent1>
      <a:accent2>
        <a:srgbClr val="14496F"/>
      </a:accent2>
      <a:accent3>
        <a:srgbClr val="14496F"/>
      </a:accent3>
      <a:accent4>
        <a:srgbClr val="14496F"/>
      </a:accent4>
      <a:accent5>
        <a:srgbClr val="14496F"/>
      </a:accent5>
      <a:accent6>
        <a:srgbClr val="1C6294"/>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1526</Words>
  <Application>Microsoft Macintosh PowerPoint</Application>
  <PresentationFormat>On-screen Show (16:9)</PresentationFormat>
  <Paragraphs>223</Paragraphs>
  <Slides>30</Slides>
  <Notes>30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Garamond</vt:lpstr>
      <vt:lpstr>Average</vt:lpstr>
      <vt:lpstr>Lato</vt:lpstr>
      <vt:lpstr>Avenir</vt:lpstr>
      <vt:lpstr>Quicksand</vt:lpstr>
      <vt:lpstr>Simple Light</vt:lpstr>
      <vt:lpstr>SavonVTI</vt:lpstr>
      <vt:lpstr>Less than 4% of Archived Instagram Account Pages for the Disinformation Dozen are Replayable</vt:lpstr>
      <vt:lpstr>Instagram Was a Significant Front in the IRA’s Influence Operation</vt:lpstr>
      <vt:lpstr>Instagram is 4x Bigger, But 11x Less Studied! </vt:lpstr>
      <vt:lpstr>What Makes Instagram an Understudied Platform?</vt:lpstr>
      <vt:lpstr>What Makes Instagram an Understudied Platform?</vt:lpstr>
      <vt:lpstr>What Makes Instagram an Understudied Platform?</vt:lpstr>
      <vt:lpstr>Instagram Banned Posts and Accounts Tied to Spreading Misinformation</vt:lpstr>
      <vt:lpstr>Instagram Has Banned 10 of the “Disinformation Dozen”</vt:lpstr>
      <vt:lpstr>You Can’t View Banned Accounts on the Live Web</vt:lpstr>
      <vt:lpstr>Web Archives Can Provide Access to Past Versions of Webpages</vt:lpstr>
      <vt:lpstr>Research Questions</vt:lpstr>
      <vt:lpstr>598 Mementos for @RobertFKennedyJr in IA</vt:lpstr>
      <vt:lpstr>But Most of These Just Redirect to the Instagram Login Page</vt:lpstr>
      <vt:lpstr>Only 6 Successful Replays for @RobertFKennedyJr</vt:lpstr>
      <vt:lpstr>Of Those 6, Only 2 Mementos Are “Complete”</vt:lpstr>
      <vt:lpstr>Research Questions</vt:lpstr>
      <vt:lpstr>Less than 4% of Archived Instagram Account Pages are Replayable</vt:lpstr>
      <vt:lpstr>Research Questions</vt:lpstr>
      <vt:lpstr>We Used the Number of Post Images That Are Present in the Memento as a Completeness Measure</vt:lpstr>
      <vt:lpstr> Quality of Replayable Mementos Over Time</vt:lpstr>
      <vt:lpstr> Quality of Replayable Mementos Over Time</vt:lpstr>
      <vt:lpstr>A Lack of Both Identified &amp; Loaded Post Images for the Years 2015, 2018, 2021, &amp; 2022</vt:lpstr>
      <vt:lpstr>Over Half of the 300 Identified Post Images Displayed Correctly in 2019</vt:lpstr>
      <vt:lpstr>Only 1% of Mementos for the Disinformation Dozen Accounts Are Replayable With Complete Post Images</vt:lpstr>
      <vt:lpstr>Key Takeaways</vt:lpstr>
      <vt:lpstr>Backup Slides</vt:lpstr>
      <vt:lpstr>Instagram Account Page vs. Post Page</vt:lpstr>
      <vt:lpstr>Full Dataset</vt:lpstr>
      <vt:lpstr>Percentage of Replayable Mementos Over Time</vt:lpstr>
      <vt:lpstr>Selenium Wire to Identify if the Post Are Loaded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 than 4% of Archived Instagram Account Pages for the Disinformation Dozen are Replayable</dc:title>
  <cp:lastModifiedBy>Sivakanesan Dhanushkanda</cp:lastModifiedBy>
  <cp:revision>2</cp:revision>
  <dcterms:modified xsi:type="dcterms:W3CDTF">2023-06-26T15:46:56Z</dcterms:modified>
</cp:coreProperties>
</file>